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57200" marR="0" indent="-457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1pPr>
    <a:lvl2pPr marL="990600" marR="0" indent="-5334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2pPr>
    <a:lvl3pPr marL="1554479" marR="0" indent="-640079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3pPr>
    <a:lvl4pPr marL="2082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4pPr>
    <a:lvl5pPr marL="25400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5pPr>
    <a:lvl6pPr marL="29972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6pPr>
    <a:lvl7pPr marL="34544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7pPr>
    <a:lvl8pPr marL="39116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8pPr>
    <a:lvl9pPr marL="4368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A01B36">
              <a:alpha val="5000"/>
            </a:srgbClr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1"/>
    <p:restoredTop sz="95220" autoAdjust="0"/>
  </p:normalViewPr>
  <p:slideViewPr>
    <p:cSldViewPr snapToGrid="0" snapToObjects="1">
      <p:cViewPr varScale="1">
        <p:scale>
          <a:sx n="58" d="100"/>
          <a:sy n="58" d="100"/>
        </p:scale>
        <p:origin x="3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39:40.90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1,'31916'0,"-31921"0,3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0:29.2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02.2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205 1,'0'19123,"-4"-19034,-4-1,-12 40,12-74,-11 44,-21 61,8-38,-10 64,31-133,3 1,1-1,2 38,6 161,2-108,-3 221,0-366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14.6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3750.28125"/>
      <inkml:brushProperty name="anchorY" value="-7241.33057"/>
      <inkml:brushProperty name="scaleFactor" value="0.5"/>
    </inkml:brush>
  </inkml:definitions>
  <inkml:trace contextRef="#ctx0" brushRef="#br0">556 1,'0'0,"0"0,-71 170,20-48,-4 17,-2 9,1-4,1 10,1 1,12 10,2-9,9-3,10-13,8-11,6-12,4-18,3-26,12-14,-10-50,1-2,0 1,1-1,0 1,2 2,-2-7,0 2,0-1,0 0,1-1,-1 1,1-1,-1 1,4 0,3 1,0-1,-1 0,1-1,-1 0,7 0,69 10,32-7,17-15,22-12,7-2,13-8,-3-6,-2 6,-16 6,-16 7,-15 7,-22 5,-78 8,-1-1,12 3,-28-2,1 0,-1 0,1 1,-1 0,0 0,2 2,-6 1,0-3,-1 0,1 0,-1 1,0-1,0 1,0 0,-1 0,1 0,-1 0,0 0,0 1,1 5,-1-1,0 0,0 0,-1 0,0 0,0 1,-1 5,-1 10,-1-1,-1 1,-3 8,-22 104,5-64,-5 6,-31 90,-14 24,-20 8,-9 7,-14 21,-12 10,1 7,2 5,7 2,16 9,6-9,13-11,11-14,9-20,17-10,15-26,12-21,10-21,10-108,0 3,4 23,-2-42,-1 0,0 0,0 0,0 0,1 0,-1 0,2-1,-1 1,1-1,0 1,0-1,-1-1,1 0,0-1,0 0,0 1,1-2,-1 1,1 0,-1-1,1 0,3 1,4 2,-1-1,0-1,1-1,0 0,0 0,0-1,23 3,36-3,-21-4,26-6,-17-3,31-11,79-33,4-9,9-13,-3 2,5 4,-17 5,-6 6,-18 15,-14 13,-31 13,-21 9,-25 7,-50 7,0-3,0 1,0-1,0 1,0 0,0-1,-1 1,1 0,0 0,-1 0,1 0,0 1,-1-1,1 0,-1 1,0-1,1 1,1 2,-1-1,0 0,-1 1,1-1,-1 1,0-1,0 1,0-1,0 1,0 3,-1 3,0 0,0 0,-1 0,0 0,-2 4,-18 86,4-62,1 2,-5 4,-18 30,-5 1,-56 95,-19 14,-4 22,-9-5,-6 2,15-11,7-1,8-11,14 1,15-18,51-92,-2 14,11-27,-1 15,9-28,0 26,9-47,1-1,1 0,2 12,-1-19,2 1,0-1,1 1,2 6,-1-12,0 0,0-1,1 1,0-1,0 0,3 2,0-5,-2 0,1 0,0 0,0 0,1-1,0-1,6 4,1-2,0 1,1-2,-1 0,1-1,1-1,15 4,1-2,20 1,103 2,30-16,26-15,19-12,22-9,8-5,3-2,-2 7,-3 11,-13 10,-13 9,-23 7,-20 5,-18 1,-22 2,-110 4,-2 0,14 4,-40-5,1-1,1 1,-1 1,1 1,11 8,-14-7,-2-1,-1 0,0 2,0-1,0 1,-1 0,3 6,-2-5,-1 2,0 1,-1 0,0 0,4 14,-3-6,-1 0,-1 1,-1 0,-1 2,3 17,-2 0,-3 4,3 103,-6 8,-13 14,-1 1,0 8,4-4,2-5,4-15,2-7,2-23,1-13,0-9,11-6,-5-82,-2 1,1 0,1-1,4 9,-5-17,1 2,-1 0,1-1,1 0,0 0,0-1,1 1,0-1,0 0,1-1,0 0,0 0,1-1,7 3,2-1,-1-1,0-1,0-1,12 1,12 2,40 0,68-2,10-6,24-2,11-1,-3 0,4 2,-11 0,2 0,-10 2,-8-1,-6 1,-27 1,-14-1,-13 0,-17 10,-73-6,-1 0,0 1,4 2,-14-3,0-1,1 2,-1-1,0 1,6 5,-3-4,-3 1,0 0,0 0,3 5,-6-4,1 0,-2-1,1 1,-1 0,3 8,-2-5,-1 1,0 0,2 12,4 47,-6 9,-4-2,-2-4,10-17,10 4,10 6,-16-51,-1 1,1-1,1 0,42 47,-40-54,-1 1,0 0,0-1,7 2,10 6,1-3,5 1,81 29,25-1,11-9,15-8,3-9,-2-8,5-5,-4-3,-14-1,-6-2,-15 0,-31 1,-32-1,-27 2,-22-1,-15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17.4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4946.89844"/>
      <inkml:brushProperty name="anchorY" value="-20794.89844"/>
      <inkml:brushProperty name="scaleFactor" value="0.5"/>
    </inkml:brush>
  </inkml:definitions>
  <inkml:trace contextRef="#ctx0" brushRef="#br0">0 4240,'0'0,"0"0,81-211,-10 58,15-23,-30 87,4-3,72-87,32-5,17-2,15-14,26-4,14-3,11-9,15 11,12 11,12 4,-4 12,-4-1,-19 17,-7 8,-16 14,-22 14,-12 21,-16 8,-14 6,-11 11,-26 18,-16 10,-22 6,-18 12,-23 10,-20 10,-16 7,-12 4,-7 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18.45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1310.03906"/>
      <inkml:brushProperty name="anchorY" value="-17571.63867"/>
      <inkml:brushProperty name="scaleFactor" value="0.5"/>
    </inkml:brush>
  </inkml:definitions>
  <inkml:trace contextRef="#ctx0" brushRef="#br0">0 0,'0'0,"0"0,232 0,-50 0,24 0,12 0,2 0,-12 0,-4 0,-25 0,-23 0,-20 0,-18 0,-31 0,-17 0,-14 0,-8 0,-13 10,-33-8,0-1,1 1,-1-1,0 1,0-1,0 1,0 0,-1 0,1-1,0 1,-1 1,2 2,-1 0,0-1,0 0,-1 1,1 0,-1-1,0 4,6 51,-5 6,-13 23,-11 17,-11 7,2 23,5-1,-4 8,7-8,6 2,5-7,5-9,4-16,2-17,2-4,0-21,0-18,0-16,0-14,-1-8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48.9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6476.02344"/>
      <inkml:brushProperty name="anchorY" value="-34905.46484"/>
      <inkml:brushProperty name="scaleFactor" value="0.5"/>
    </inkml:brush>
  </inkml:definitions>
  <inkml:trace contextRef="#ctx0" brushRef="#br0">229 508,'0'0,"0"0,-90 160,39-48,31-55,-4 15,-8 48,28-89,0 0,0 24,6-41,-1 1,1 0,0 0,1 0,5 11,-4-14,0-1,1 1,1-1,0 0,0-1,7 9,-5-12,0 1,0 0,1 0,0-1,0 0,1-1,7 4,1-1,0-1,0-1,0-1,0-1,7 1,1-1,3-1,0-1,23-1,-21-5,3 1,-1-3,19-5,-9 0,1-2,27-13,-26 4,0 0,25-18,-31 14,2-3,18-17,-24 13,-2 0,25-32,-27 26,0-2,11-24,-4 8,10-30,-29 44,0-2,3-16,-8 18,-2-2,0-7,-2 6,1-38,-9 59,-2-1,0 0,-3-9,2 17,-2 1,0 0,-1 0,-3-10,3 12,-2 1,1 0,-2 0,-5-8,8 14,-2-2,0 2,0-1,-1 1,-7-7,7 8,0 2,0-1,0 1,0 0,0 0,-1 0,-1 1,-3-2,-1 1,1 1,-1 0,-9-1,6 4,0-1,0 1,0 1,-4 1,4 1,-2 0,-1 1,-10 5,16-2,-1-1,1 1,-1 0,-9 9,8-5,0 1,1 0,0 1,1 1,-50 55,43-40,2-1,-2 5,-24 46,14-16,11-17,9-18,7-13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49.8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7928.30469"/>
      <inkml:brushProperty name="anchorY" value="-35931.00781"/>
      <inkml:brushProperty name="scaleFactor" value="0.5"/>
    </inkml:brush>
  </inkml:definitions>
  <inkml:trace contextRef="#ctx0" brushRef="#br0">852 0,'0'0,"0"0,-9 232,-11-70,-10 23,-9 12,-5 7,5 11,-1 12,-2 8,-2 7,-1 5,-3 2,-1-8,0-10,9-1,0-18,0-7,-1-26,-3-14,-2-20,8-37,10-34,8-29,9-22,5-16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50.8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6060.33594"/>
      <inkml:brushProperty name="anchorY" value="-39175.07422"/>
      <inkml:brushProperty name="scaleFactor" value="0.5"/>
    </inkml:brush>
  </inkml:definitions>
  <inkml:trace contextRef="#ctx0" brushRef="#br0">11 616,'0'0,"0"0,0 202,0-60,0 15,0-14,10-10,1-13,9-18,-14-80,1 1,8 16,-10-30,0 2,1-1,0 0,1 0,0 0,-3-3,2 0,-1 0,2 0,4 4,-5-8,-2 0,1 0,0-1,-1 1,1-1,0 0,0-1,2 1,4 2,0-2,-1 0,1-1,5 0,38 1,-30-17,-8 7,1-1,-1 0,14-11,2-13,2 2,23-30,-16 8,40-61,-28 31,6-20,-28 37,25-69,-31 68,10-52,-25 74,-2-1,2-40,-4 27,-3-49,-6 83,0-2,-1 0,-2 0,-2-6,2 10,-1 2,-1-1,-1 1,-9-14,8 17,-1 1,-1-1,-1 1,-12-11,9 5,-5 2,-18-16,23 26,0-1,0 1,-1 1,-4-2,3 3,1 2,-2 0,1 0,-2 2,-4-2,0 1,-25-1,-40-1,9 7,64 3,0 1,0-1,-6 4,13-2,0 0,0 0,1 0,0 1,0 0,-3 3,-2 0,0 2,1 0,-6 7,-23 26,11-7,13-10,7-9,7-8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52.6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5033.32813"/>
      <inkml:brushProperty name="anchorY" value="-37767.08594"/>
      <inkml:brushProperty name="scaleFactor" value="0.5"/>
    </inkml:brush>
  </inkml:definitions>
  <inkml:trace contextRef="#ctx0" brushRef="#br0">2458 1,'0'0,"0"0,-231 0,69 0,-13 0,8 0,5 0,14 0,26 0,12 0,10 0,15 10,74-5,-1-2,1 1,0 0,1 1,-8 4,12-4,-1 0,0 0,1 0,0 1,0 0,0 0,-4 7,0-2,1 2,0 0,2 0,-3 6,-6 12,-9 31,13-21,-6 32,-3 47,9 20,5 9,4 14,4-6,0-2,1-22,-1-13,1-11,-1-17,-1-14,10-22,-8-52,-1 0,1 0,-1-1,1 1,0 0,0-1,0 1,1-1,0 1,-1-1,0-1,1 0,-1 0,0 0,1 0,-1-1,1 1,-1 0,1-1,0 0,0 0,8 2,-2 0,-1-2,1 0,0 0,3 0,64 1,23-3,29-3,15 0,10 1,5 10,0 1,-106 2,44 9,-51-6,0 1,10 7,-15-3,1 2,11 9,-22-10,0 1,24 22,-35-21,-1-1,0 0,-1 1,4 9,1 1,-2 2,15 32,-20-28,-1 1,10 39,-10-25,-3 2,-2 1,2 18,-3 18,0 92,-17-1,-4-34,-1-37,-13-49,8-19,-2 0,-3 1,-15 13,-5 5,-13 13,10-27,-4 3,-40 32,42-43,-7 1,-42 24,50-37,-4-1,-1-3,-7 1,20-10,-3-2,0-1,-36 4,40-8,-1-4,-1-1,-32-2,30-1,0-3,1-2,-10-3,9 2,-1-4,-26-11,25 6,3-2,-20-11,21 6,-1-1,-7-9,-81-57,-1 2,16-4,64 45,-6-11,-25-28,24 18,22 21,16 19,13 13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53.6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1559"/>
      <inkml:brushProperty name="anchorY" value="-40321.21875"/>
      <inkml:brushProperty name="scaleFactor" value="0.5"/>
    </inkml:brush>
  </inkml:definitions>
  <inkml:trace contextRef="#ctx0" brushRef="#br0">156 112,'0'0,"0"0,-40 232,9-50,4 24,5 11,5 23,7 9,4 5,4-7,2-1,10-22,12-20,-13-160,2 2,10 29,-11-55,-2 0,2 0,0-1,1-1,11 14,-12-15,3-1,0 0,1-1,1-1,6 5,-5-8,0-1,-1 0,1-2,1 1,-1-2,6 1,-3-1,2-1,1-1,-1-1,1-1,8 0,5-1,1-1,-1-2,16-4,3 0,56-15,-57 3,-2 1,21-12,-16 2,-1-3,10-7,-19 2,-1 0,35-33,-32 21,0-4,12-19,-20 17,0-4,10-22,-15 16,-3-1,6-21,0-4,7-40,-20 43,7-48,-14 36,-1-32,1-83,-17 119,-5-21,-2 30,-8-25,0 23,-6-7,6 45,-2 0,-7-13,6 21,-2 1,-14-20,9 19,-2 2,-7-6,2 2,-20-16,23 29,0 2,-4 0,2 3,-31-19,37 28,-2 0,-9-2,15 7,-1 2,-15-4,-31-5,6 10,46 8,2 0,1 0,-13 4,-26 7,11 1,14-2,11-2,7-4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39:46.3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3:55.2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3313.13281"/>
      <inkml:brushProperty name="anchorY" value="-41284.20313"/>
      <inkml:brushProperty name="scaleFactor" value="0.5"/>
    </inkml:brush>
  </inkml:definitions>
  <inkml:trace contextRef="#ctx0" brushRef="#br0">1022 0,'0'0,"0"0,-211 19,59 1,-4-2,-5 8,32-3,32-5,34-4,27-6,20-4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4:12.3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1275.50781"/>
      <inkml:brushProperty name="anchorY" value="-40418.4375"/>
      <inkml:brushProperty name="scaleFactor" value="0.5"/>
    </inkml:brush>
  </inkml:definitions>
  <inkml:trace contextRef="#ctx0" brushRef="#br0">1 0,'0'0,"0"0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4:13.2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2291.50781"/>
      <inkml:brushProperty name="anchorY" value="-41434.4375"/>
      <inkml:brushProperty name="scaleFactor" value="0.5"/>
    </inkml:brush>
  </inkml:definitions>
  <inkml:trace contextRef="#ctx0" brushRef="#br0">1 1,'0'0,"0"0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4:15.4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3307.50781"/>
      <inkml:brushProperty name="anchorY" value="-42450.4375"/>
      <inkml:brushProperty name="scaleFactor" value="0.5"/>
    </inkml:brush>
  </inkml:definitions>
  <inkml:trace contextRef="#ctx0" brushRef="#br0">0 0,'0'0,"0"0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06.71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0,'100'0,"-100"0,0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07.54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1,'0'2187,"0"-2187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10.95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11.72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1,'0'2143,"0"-2118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19.9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20.8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0,'0'2000,"0"-1982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39:50.7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2:25.08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0,'0'2249,"0"-2229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3:12.46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11605,'210'2,"240"-5,-356-6,-1-4,-1-5,76-24,-34 9,-33 6,-1-4,-2-5,-2-4,11-10,43-15,3 7,6 5,-2 1,145-70,-54 5,137-67,-72 47,-151 70,34-26,-92 37,-2-3,-3-5,34-33,474-411,-351 297,100-89,-106 53,-75 72,27-9,237-204,2-39,260-226,-128 122,-19-20,-215 212,-224 217,-4-5,-3-10,193-277,30-41,-89 163,53-31,281-259,-355 362,60-78,-1 1,493-475,-672 679,4 3,50-28,237-148,-199 139,340-220,-436 291,2 5,95-34,217-62,-271 100,-69 23,0 3,1 4,2 3,-1 3,1 3,64 2,812 15,-891-8,-1 3,0 2,0 3,-1 2,0 3,0 2,107 37,134 39,-114-39,-3 7,149 73,-209-77,272 136,43 27,-199-103,88 66,-232-126,-3 3,-2 5,-33-25,1-3,57 26,34 21,-36-11,3 9,-63-41,-1 2,-3 2,7 11,225 264,15 12,-65-97,-115-119,187 178,13 13,24 41,-214-221,88 97,114 118,-160-173,-88-80,-4 4,9 23,92 112,166 214,-162-200,-58-77,-37-48,4-4,28 20,-39-54,69 75,-78-82,2-3,36 24,-62-54,244 240,-57-50,-117-125,4-5,48 25,49 37,-36-24,-96-82,49 21,-10-6,664 388,-531-331,-163-84,-45-17,-2 2,0 2,3 6,78 49,164 78,-89-52,83 65,-272-167,98 69,3-5,76 32,-116-69,198 100,120 52,-56-29,-156-72,186 62,-123-56,-89-31,2-7,89 16,298 74,-405-106,62 7,-109-24,-39-9,0-2,0-2,24-1,3-8,-46 0,0 1,20 3,-47-2,-1 0,1 1,-1-1,0 1,0 0,1 0,-1 0,-1 1,1-1,0 1,-1 0,1 0,-1 1,1 0,2 3,0 0,0 1,0 0,-1 0,0 0,0 3,-2-5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3:52.09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1,'0'17823,"0"-17821,0 1,0 0,0 0,1-1,-1 1,1 0,0-1,0 1,0-1,0 1,0-1,0 1,1 0,-1-2,0 0,0 0,0-1,0 1,-1 0,1 0,0-1,0 1,0 0,1-1,-1 1,0-1,0 0,0 1,0-1,0 0,1 0,-1 1,0-1,0 0,0 0,1-1,-1 1,0 0,0 0,0 0,0-1,1 1,-1-1,1 0,2-1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3:58.2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114 1,'0'0,"0"0,-30 151,9-50,2 8,5 3,4-11,4-23,3-13,2-10,1-7,11-3,-9-41,0 1,1-1,-1 1,1-1,0 1,3 3,15 17,9-10,4-6,16-5,15-4,4-1,-11-1,-3 0,-4 0,-3 1,0 1,-10-1,-10 1,-10 10,-8 10,-5 1,-4 8,-3 16,1 15,-1 5,0 12,1-3,0-3,0-6,1-5,0-4,0-14,10-12,-6-28,-3 0,1 0,0-1,0 1,0-1,0 1,0-1,0 0,0 0,0 0,0 0,3 1,35 8,19-6,24-4,13-2,27-10,15-11,20-9,-4-8,1 5,-11 6,-12 9,-12 7,-18 6,-18 4,-14 13,-64-8,1 0,-1 0,1 1,-1 0,0 0,5 3,-7-4,0 1,-1-1,0 1,0 0,0 0,0 1,0-1,0 0,0 3,1-2,-2 0,1 0,-1 1,0 0,-1 0,1-1,0 5,6 27,-6 3,6 2,8 3,12-8,-24-31,1 0,1-1,-1 0,1 0,4 2,-1-2,-1 0,1-1,0 0,8 2,41 6,13-6,8-3,10-3,-5 0,4-1,-8 0,-7 1,-8 0,-16 1,-15-1,-13 1,-19 0,-4 0,-14 0,-25-9,-21-12,-26-9,-23 1,-7-6,-13-4,3-3,-6-4,-3-1,15-3,7 0,9 9,4 1,13-1,12 0,11-3,7-2,6-2,-7 9,43 32,1-1,0 1,-4 0,-4 0,0 1,-15-1,-58-4,50 11,-29 4,12 4,-8 3,-85 21,5 8,-3 6,3 5,20-9,22-10,21-10,79-21,0 0,-1 0,0-1,-9 0,17 0,0-1,0 1,0-1,0 1,0-1,0 0,0 0,0 0,1-1,-1 1,0-1,-1-1,1 0,1 1,0 0,0-1,0 1,1 0,-1-1,1 0,-1 1,1-1,0 0,0 1,0-1,0-2,1-2,-1-1,1 1,0-1,0 1,0 0,1-1,1 0,0-4,1-2,1 0,6-13,14-52,9 2,6 4,-29 59,0-1,1 1,2 0,24-27,-8 15,-28 26,0 0,-1-1,1 1,0-1,0 1,0-1,0 1,0 0,0 0,0-1,0 1,0 0,0 0,0 0,1 0,-1 0,0 0,0 0,0 0,0 0,0 1,-1-1,1 1,0-1,0 1,-1-1,1 1,0-1,-1 1,1 0,-1-1,1 1,-1 0,1 0,-1-1,1 1,-1 0,0 0,1 0,-1-1,0 2,6 27,-4 22,-2 7,-2 14,1 0,9-2,-3-60,-2 0,1 0,0 0,0-1,5 7,-4-11,1 2,-1 0,1 0,0-1,1 0,-1 0,3 0,8 5,-2-2,1-1,0 0,9 2,88 33,-48-28,24 2,88 17,17-9,20 3,3 4,-9 4,-42-5,-46-6,-43-8,-35-6,-24-5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3:59.6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43.70068"/>
      <inkml:brushProperty name="anchorY" value="-2661.90479"/>
      <inkml:brushProperty name="scaleFactor" value="0.5"/>
    </inkml:brush>
  </inkml:definitions>
  <inkml:trace contextRef="#ctx0" brushRef="#br0">0 5535,'0'0,"0"0,20-221,20 39,30-44,38-34,32-23,36-24,49-18,33-2,25-9,24-4,19 6,12 7,-1 19,-16 28,-19 26,-28 32,-26 28,-30 30,-26 26,-20 18,-34 24,-19 17,-14 5,-28 18,-24 17,-21 14,-17 12,-9 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4:00.7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959.29297"/>
      <inkml:brushProperty name="anchorY" value="1856.49927"/>
      <inkml:brushProperty name="scaleFactor" value="0.5"/>
    </inkml:brush>
  </inkml:definitions>
  <inkml:trace contextRef="#ctx0" brushRef="#br0">1 258,'0'0,"0"0,221-70,-49 19,45 6,23 8,5 11,-4 10,-10 7,-19 6,-29 3,-27 1,-24 1,-27 0,-21 0,-17-1,-11 0,-17-1,-13 10,-24-8,-1-1,0 0,1 0,-1 0,0 0,0 1,0-1,0 1,0-1,-1 1,1-1,0 1,0 0,5 38,-14 19,-14 16,-11 22,1 9,-5 25,-2 10,-5 18,-2 6,-2 10,-1-12,9-3,9-6,11-23,9-12,5-11,5-18,2-23,1-22,0-19,-1-13,1-10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4:13.4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15,'0'0,"0"0,0 181,10-60,10-3,1-12,-13-86,0 0,0 0,6 11,-7-23,-1 2,1-1,0 0,0-1,1 0,6 5,-6-6,0 0,1-1,0 0,0-1,1 0,8 3,-7-1,2-2,0 0,1-1,9 1,-10-4,0 0,0 0,0-1,0 0,4-1,-4-1,1 0,0-1,0-1,9-3,-8 2,1-1,-1-1,12-7,-20 7,2 1,-1-1,0 0,0-1,-1 0,2-2,-2 1,0-1,-1 0,0 0,-1-1,4-9,-3 7,0-2,-1-1,3-13,-3 6,-1 0,0-13,1-52,-5 5,-2 7,-2 7,1 17,1 17,0 13,1 21,0 0,1 0,0 1,-1-1,1 0,0 1,-1-1,1 1,-1-1,1 1,-1-1,1 1,-1-1,1 1,-1-1,1 1,-1 0,0-1,0 1,-20-4,-9 4,-8 3,3 0,7 0,8-1,7 0,6-1,5-1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4:14.22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459.5957"/>
      <inkml:brushProperty name="anchorY" value="-1016.41473"/>
      <inkml:brushProperty name="scaleFactor" value="0.5"/>
    </inkml:brush>
  </inkml:definitions>
  <inkml:trace contextRef="#ctx0" brushRef="#br0">1306 0,'0'0,"0"0,-91 131,30-20,-3 32,41-70,-7 31,-19 100,2 22,-9 24,-11 20,0 13,-10 11,-6 5,-6 3,5-9,6-21,9-11,7-29,6-25,4-33,11-28,13-21,10-35,8-30,7-25,2-18,3-13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4:14.8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860.13361"/>
      <inkml:brushProperty name="anchorY" value="-4606.13232"/>
      <inkml:brushProperty name="scaleFactor" value="0.5"/>
    </inkml:brush>
  </inkml:definitions>
  <inkml:trace contextRef="#ctx0" brushRef="#br0">53 0,'0'0,"0"0,-21 211,11-68,2 3,2-5,2-20,2-11,1-9,1-14,10-11,1-22,-8-50,-1-1,0 1,0-1,0 0,0 1,1-1,-1 0,1-1,0 1,0 0,0-1,2 2,0-1,0 0,0-1,0 0,0 0,0 0,0 0,5 0,3 2,1-2,1 0,9 0,-15-2,2-1,1 0,-1 0,8-3,-11 0,1 1,-1 0,0-1,0 0,-1-1,6-3,-2-1,0 1,-1-2,-1 1,8-10,-1 0,0-1,6-13,-1-3,11-25,18-56,-10-4,-11-1,-10 3,-8 15,-7 6,-3 14,-2 11,-1 19,-1 18,2 15,-1 20,2 0,0 0,-1 1,1-1,0 1,-1-1,1 1,0-1,-1 1,1-1,-1 1,1-1,-1 1,1 0,-1-1,1 1,-1 0,1-1,-1 1,0 0,1 0,-22-3,-9 14,2 2,4 1,7-2,6-4,5-2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54:17.37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551.25836"/>
      <inkml:brushProperty name="anchorY" value="-5720.48975"/>
      <inkml:brushProperty name="scaleFactor" value="0.5"/>
    </inkml:brush>
  </inkml:definitions>
  <inkml:trace contextRef="#ctx0" brushRef="#br0">190 1596,'0'0,"0"0,0-231,0 58,10-12,0-12,11 15,-8 113,12-35,-11 59,2-1,10-17,-12 35,2-2,1 1,9-10,-14 20,3 0,0 1,19-17,-23 24,0 2,1 0,1 0,-1 1,13-6,-16 10,1 0,0 1,1 0,-1 0,0 1,1 0,7 0,-9 4,1-1,-1 0,0 1,0 0,0 0,0 1,-1 0,1 0,4 3,-2 1,1 0,0 1,-1 0,0 1,0 1,8 9,-4 2,0-1,-1 0,-1 1,9 20,1 7,-2 2,4 21,-3 2,8 59,-10-20,-4 8,5 137,-10 18,-17 14,-15 18,-13 4,-17-8,-17-11,-13-14,0-22,-7-18,-3-26,-3-23,8-18,44-103,-4 3,-34 49,9-13,7-19,16-24,15-21,23-18,10-26,0 1,0 1,0-1,0 0,0 0,0 1,0-1,0 0,0 0,1 0,-1 1,0-1,0 0,0 0,0 0,1 0,-1 1,0-1,0 0,0 0,1 0,-1 0,0 0,0 0,0 0,1 1,-1-1,0 0,0 0,1 0,-1 0,0 0,0 0,1 0,-1 0,0 0,0 0,1-1,-1 1,0 0,0 0,0 0,1 0,-1 0,0 0,0 0,1-1,-1 1,0 0,0 0,0 0,0 0,1-1,-1 1,47-27,32-26,39-20,31-25,35-10,26-24,30-12,14-7,-3-4,-9 19,-11 12,-21 11,-30 18,-27 14,-22 14,-26 9,-32 16,-26 13,-21 12,-16 9,-8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39:51.4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6:08.996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6:09.858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5:51.79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10903,'233'2,"276"-5,-404-4,-1-5,80-20,203-62,-90 7,99-53,281-135,-368 146,866-401,-661 273,321-170,-254 70,-493 301,150-103,-7-9,-7-10,98-109,460-500,-127 47,-109 115,581-593,-513 594,-49 54,576-589,-912 930,55-54,-197 204,4 4,40-23,283-156,-88 58,-324 195,252-156,-176 113,2 5,32-10,537-182,-284 120,-212 67,-49 16,2 6,0 4,1 5,44 2,434 10,-321 5,651-2,-856-3,0 3,0 3,0 2,-1 3,0 2,26 11,-1 5,-2 4,0 3,-3 4,-1 3,-2 3,38 32,99 95,166 174,-128-111,409 397,-636-610,191 193,135 180,-155-166,-27-32,465 499,-536-600,70 76,10 49,83 141,-59-82,125 126,-129-167,43 85,-41-55,202 206,-284-358,5-5,78 52,-7-5,228 206,-269-238,35 15,167 104,-187-132,217 173,-146-105,91 76,112 80,-277-224,848 625,-954-693,3-4,1-2,2-3,1-2,3-3,406 151,-374-148,139 41,176 28,-117-32,-209-49,304 73,-255-69,126 9,103-14,-94-8,-225-10,428 35,-139-16,205-16,-458-7,-58 1,1 2,-1 1,0 0,19 7,-11-2,1-2,6-1,7-1,0-3,0-1,12-3,-57 1,-8 1,6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5:55.16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0,'0'1542,"0"-1543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7:32.8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0,'0'303,"0"-586,0 2799,0-2516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7:45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1,'0'13545,"7"-13364,11 37,8 144,-25 641,-3-471,2 1092,0-1624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7:57.25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29.97852"/>
      <inkml:brushProperty name="anchorY" value="-8215.15039"/>
      <inkml:brushProperty name="scaleFactor" value="0.5"/>
    </inkml:brush>
  </inkml:definitions>
  <inkml:trace contextRef="#ctx0" brushRef="#br0">755 1,'0'0,"0"0,-30 181,0-59,-9 6,-6 8,-4-5,-2 13,9 3,0 14,0 2,0 9,-2-1,-2-4,-2-14,-1-15,9-14,1-11,8-18,10-25,7-13,7-10,4-13,2-12,2-9,1-7,10-5,-1-2,10-1,19-10,16-10,17 0,3-7,8-6,15-6,-4-3,2-4,0-2,0-1,-8 10,-10 1,-10-1,-8 10,-6 7,-4 8,-12 7,-11 5,-27 6,0-2,0 0,1 0,-1 0,0 1,0-1,0 0,0 1,0-1,0 1,0-1,-1 1,1 0,0-1,0 1,1 1,7 18,-5 2,-4 17,-2 18,0 15,0 2,0 18,-9 17,-10 5,-10 11,2-2,4 7,7 6,6-16,5-6,4-8,2-14,2-23,0-12,0-8,0-5,0-11,0-10,9-9,10-6,20-5,9-3,16-2,22-9,10-11,8-9,2 1,-10 5,-1 6,-12 7,-10 5,-9 4,-7 3,-15 0,-13 2,-29-1,1 0,-1-1,0 0,1 1,-1-1,0 1,0 0,0-1,0 1,1 0,-1 0,0 0,0 0,0 0,8 20,-6 20,-13 18,-13 7,-10 11,-8 8,-6 7,-4 5,9 2,0 12,0 0,0 10,-3-1,-1 6,-2-3,9-15,9-5,11-6,7-1,7-21,7-61,-1 0,0-1,4 12,-3-15,1-1,0 0,1 1,0-2,1 2,1-1,-1-1,1 0,1-1,-1 0,5 5,-2-6,0 1,0-1,1 0,0-1,4 2,4 0,-1-1,1 0,16 2,3-1,35 2,44 0,14-6,7-4,17 0,-6-12,2 1,-1 0,-10 2,-10 4,-11 1,-18 3,-6 1,-13 1,-11 1,-9-1,-6 11,-50-9,1 0,0 0,-1 1,1 0,-1 0,4 2,-6-2,1 0,-1 0,1 0,-1 0,0 1,0 0,-1-1,1 2,1-1,-2 1,1 0,-1 0,0 1,0-1,1 3,6 47,-6 14,-3 12,-2-1,-1 7,11 3,0 3,11-17,-14-59,1-1,1 0,2 3,27 50,6-6,5-3,3-4,1-2,-37-45,0 1,0 0,5 2,53 27,10-10,7-8,16-9,5-5,10-5,20-2,8-1,7-1,11 0,0 1,-11 0,-4 1,-13-1,-2 1,-10 0,-18 0,-8 0,-5 10,-2 11,-68-13,1 1,7 4,-21-6,1 0,0 1,0 0,0 1,42 36,-41-30,-2-1,11 15,22 42,-34-46,0 0,2 8,21 47,-8 6,-7 4,3 3,4-17,6-8,-3-10,4-5,4-4,14-1,-37-40,-1 1,1-1,10 4,44 15,10-9,16-8,7-6,15-3,11-2,9-1,7-10,5-10,12-10,-8 2,0 5,-12 6,-2 7,-1 5,-17 4,-8 2,-7 2,-15 0,-13 11,-69-10,1 1,0 0,-1 0,1 1,4 2,-4-2,-1 1,-1 0,1 0,-1 1,1 0,34 24,-1 5,0-6,3-6,1-8,3-6,-9 6,-10-3,-9-2,-9-3,-6-2,-3-3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8: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4961.29395"/>
      <inkml:brushProperty name="anchorY" value="-17592.5957"/>
      <inkml:brushProperty name="scaleFactor" value="0.5"/>
    </inkml:brush>
  </inkml:definitions>
  <inkml:trace contextRef="#ctx0" brushRef="#br0">0 5181,'0'0,"0"0,10-231,20 59,20-23,9-12,24-15,21-1,17 3,25-5,9 5,14 3,22-3,10 3,15 4,2-5,-1 12,-4 4,-3 14,-4 11,-14 21,-11 19,-3 16,-8 20,4 9,-6 4,-14 0,-5 8,-24 8,-11 7,-11 6,-15 6,-13 2,-10 3,-18 9,-6 1,7 0,-8 7,-9 8,-9 8,-8 6,-8 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8:01.26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0761.35352"/>
      <inkml:brushProperty name="anchorY" value="-13427.49512"/>
      <inkml:brushProperty name="scaleFactor" value="0.5"/>
    </inkml:brush>
  </inkml:definitions>
  <inkml:trace contextRef="#ctx0" brushRef="#br0">1 53,'0'0,"0"0,211-21,-69 11,14 2,5 2,-20 2,-12 1,-13 3,-10-1,-14 2,-5-1,-10 1,-9-1,-7 0,-6 0,-14 1,-2-1,-11 0,-9 0,-8 0,-5 0,-4 0,-3 9,0 12,-1 9,1 9,-1 17,2 22,-1 14,1 28,0 16,0 10,0 7,0-7,0-1,0-11,0 1,0-9,0-18,0-7,0-5,0-13,0-9,0-20,0-7,0-5,0-10,0-10,0-9,10-5,0-6,1-2,-3-1,-2-1,-2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8:02.5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566.39648"/>
      <inkml:brushProperty name="anchorY" value="-16637"/>
      <inkml:brushProperty name="scaleFactor" value="0.5"/>
    </inkml:brush>
  </inkml:definitions>
  <inkml:trace contextRef="#ctx0" brushRef="#br0">0 1857,'0'0,"0"0,31-201,9 49,19-14,16-17,-28 92,4 0,2 5,9-5,59-70,-62 94,13-9,56-51,-76 84,29-19,-32 29,39-19,43-18,-87 52,0 2,2 1,-3 2,40-5,-35 9,25 1,40 0,-80 10,1 0,6 3,-17-1,0 1,0 1,1 1,-3 2,-3-1,1 1,13 10,-5-3,-2 1,12 12,-12-6,0 1,5 8,-8-5,-1 1,8 16,-13-16,0 1,7 22,-11-17,-2 0,6 29,-6-12,3 40,-2 69,-7 4,-4 11,-3-2,0 17,0 5,1 14,0 14,1 10,0 17,1 17,0 3,10 10,11 6,9 5,19 4,16-7,4 1,10-19,7-19,-3-18,3-35,2-22,-6-25,-17-41,-19-36,-16-31,-14-22,-10-15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39:52.0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7:58:03.76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7833.18555"/>
      <inkml:brushProperty name="anchorY" value="-22264"/>
      <inkml:brushProperty name="scaleFactor" value="0.5"/>
    </inkml:brush>
  </inkml:definitions>
  <inkml:trace contextRef="#ctx0" brushRef="#br0">827 501,'0'0,"0"0,-91 100,30-19,7 13,10-2,33-62,2 1,-1 3,-8 52,8-10,7-9,3-17,2-46,-2-1,1 1,0 0,0-1,0 1,1-1,-1 1,2 1,-2-3,1 0,-1 0,0-1,1 1,-1 0,1-1,0 0,-1 1,1-1,0 0,0 0,2 1,-1 1,1-2,0 1,-1-1,1 0,0 0,0-1,3 1,43 2,17-13,-46 2,0 0,17-9,-23 6,1 0,-1-1,0 0,4-5,17-14,15-20,39-55,-6-8,-8-12,-55 82,-2 0,0-3,-3 2,8-43,-12 41,1-32,-10 49,-2 0,-2-29,0 44,0-2,-2 0,-1 0,-2-9,3 12,-2 2,1-1,-2 1,1 0,-3-1,3 6,0 1,0 0,0 0,0 0,-1 1,0-1,0 1,-3-1,2 1,-2 0,1 0,-1 1,0 0,0 0,-8-1,-1 2,2 1,-1 0,1 1,0 1,-3 0,-103 4,66 6,-37 10,47-4,-2 2,-17 9,11 0,0 3,-2 4,13-2,0 2,-25 26,18-19,-22 32,-16 22,32-26,26-25,18-19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1:50.4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0,'0'90,"5"242,1-249,4 0,3-1,4 1,25 102,3 71,-11 33,-6 195,-28 730,-2-520,2 8178,0-8874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1:57.0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451 0,'0'74,"2"19,-5 0,-3 0,-15 68,-79 225,69-277,-31 134,54-211,1-1,1 2,2-1,1 1,1-1,3 21,-1-55,0 4,0 9,0-6,-1-1,1 0,-1 0,1 0,-1 0,-1 0,0 1,-21 50,-18 36,20-49,1 1,3 1,2 0,2 1,1 1,3 0,1 0,3 6,-4 92,9 140,2-118,0-179,-1-1,2 0,0 0,0 0,1 1,1 0,0 0,7-12,18-31,16-20,-35 58,11-17,2 1,1 0,17-15,-29 35,1 0,1 1,0 1,0 0,2 1,-1 1,1 0,12-4,-27 13,1 0,0 0,0 0,-1 0,1 0,0 0,0 1,0-1,0 1,0 0,0 0,0 0,0 0,-2 1,1 0,-1-1,0 1,1 0,-1 0,0 0,0 0,0 0,0 0,0 0,0 0,0 1,0-1,0 0,0 1,-1-1,1 0,0 1,-1-1,1 1,-1-1,0 1,0-1,1 1,-1 1,5 43,-1 0,-2 1,-3-1,-2 14,-1 27,-3 1531,8-996,2-623,0 1,0-2,0 1,0 0,0 0,0-1,0 0,-1 1,2-2,21-18,0-1,-2-1,0-1,16-24,10-9,18-19,36-39,88-77,-147 152,-13 11,34-25,-55 46,1 1,0 1,0-1,1 2,0 0,0 0,0 1,8-1,-19 4,0 1,0 0,0 0,0 0,0 0,0 0,0 0,0 0,0 0,0 0,0 0,0 1,0-1,0 0,0 1,-1-1,1 1,0-1,0 1,0-1,0 1,0 0,-1-1,1 1,0 0,-1-1,1 1,0 0,-1 0,1 0,-1 0,1 0,-1 0,0 0,1 0,-1 0,0 0,0 0,1 0,-1 0,0 0,1 8,-1 0,1 0,-2 0,1-1,-1 1,0 8,-7 927,9-622,0-321,0-1,0 1,0-1,0 1,1-1,-1 0,0 1,0-1,1 0,-1 0,0 0,0 0,1 0,-1 0,0 0,0-1,0 1,1 0,0-1,3 0,175-9,100 10,-119 1,-146-1,0 0,0 2,0-1,0 2,1 0,-11-1,0-1,0 1,0 0,0 0,0 1,-1-1,1 1,-1 0,1 0,-1 1,0-1,0 1,-1 0,1 0,-1 0,1 2,5 11,0 0,-1 1,-2 0,1 0,-1 5,14 38,-6-22,-1 1,-3 0,-1 1,-2 0,-1 11,0 33,-4 1,-4 3,2-86,0 1,1 0,-1 0,1-1,-1 1,1-1,0 1,0 0,1-1,0 2,-2-4,1 0,-1 0,1 0,0 0,0 0,-1 0,1 0,0 0,0-1,0 1,0 0,0 0,0-1,0 1,0-1,0 1,0-1,0 1,1-1,-1 0,0 1,0-1,0 0,1 0,-1 0,0 0,0 0,0 0,1 0,-1-1,0 1,0 0,1-1,2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1:59.8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0,'80'98,"-5"4,27 51,-56-74,-3 3,-4 1,21 66,15 82,10 28,289 702,-218-611,145 230,346 493,-381-685,16-13,160 153,219 232,-518-575,29 32,-153-197,-9-10,-1 0,0 1,0 0,-1 0,0 1,-1 0,5 12,-11-21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2:01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3145 1,'-24'101,"-5"-1,-4-1,-4-2,-4-2,-14 16,-186 327,-41 79,-342 763,561-1147,-56 105,33-68,-39 113,-32 186,25-69,-9-28,-32 27,-84 116,100-209,30-54,95-199,-2-1,-14 12,-15 24,55-76,0 0,1 0,0 1,1 0,0 0,1 1,1-1,0 1,1 0,0 0,1 0,0 7,5-7,-1-13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4:43.624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2791 154,'-1996'0,"1950"-1,-1 3,2 2,-1 2,0 1,1 3,1 2,0 2,0 1,2 3,-39 20,52-21,-1-1,-1-2,-6 1,26-11,0-1,-1 0,1 0,-1-1,1-1,-1 0,0 0,0-1,1-1,-12-1,24 44,0-20,1 528,-3-294,2-251,-1-1,1 0,0 0,0 1,1-1,-1 0,1 0,0-1,0 1,1 0,-1-1,1 1,-1-1,1 0,0 1,0-1,1-1,-1 1,0 0,1-1,0 0,0 0,1 1,10 4,-1 0,1-1,-1-1,2 0,13 2,-2-4,0 0,-1-2,1-1,25-3,-27 1,0 1,-1 1,1 1,0 1,17 4,15 8,0-3,1-3,1-2,19-2,1063-4,-483-2,-260 2,-372-1,0-1,0-1,-1-1,20-7,99-35,-139 45,3-2,1 0,-1 0,0-1,-1 0,1 0,-1-1,0 0,0 0,0-1,-1 0,1 0,-2-1,1 1,-1-1,0 0,0-1,-1 1,0-1,0 0,0 0,-1 0,1-7,4-14,2 0,2 1,6-13,-7 19,-1 0,-2-1,0 0,-1 0,-1 0,-2-1,1-41,-3 1,-4-34,0-2,2-185,0 278,0 1,-1-1,0 0,0 0,-1 0,0 1,0-1,0 0,-1 1,0 0,0 0,0 0,-1 0,-3-4,0 2,-1 0,1 1,-2 0,1 0,-1 1,1 0,-2 0,1 1,-1 0,-26-10,0 2,-1 2,0 1,-35-5,-38-5,0 3,-2 6,-62 3,159 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4:52.169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14:53.38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2:31.835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428 1411,'5208'0,"-5111"-4,41-9,60-3,501 13,-357 6,1711-3,-1961-4,51-10,54-3,152-5,-133 7,231-18,-268 19,271-11,907 25,-617 2,1342-2,-2078 0,-1 0,1 0,0-1,-1 1,1-1,-1 0,1 1,-1-2,1 1,-1 0,1-1,-1 1,0-1,2-1,-3 1,-1 0,1 0,0 0,0 0,-1-1,1 1,-1 0,0-1,0 1,0-1,0 1,0-1,-1 0,1 1,-1-1,1 0,-1 0,0 1,0-1,0 0,-6-463,6 32,0 433,-1 0,1-1,0 1,0 0,0 0,-1-1,1 1,0 0,-1 0,0 0,1 0,-1 0,1 0,-1 0,0 0,0 0,0 0,1 0,-1 0,0 0,0 0,-1 0,-29-12,6 3,-26-16,-1 1,-1 3,-1 2,-1 3,-40-7,-10 4,0 5,-71-1,-1500-19,-3368 36,4705 16,52 1,177-16,-248 11,-99 8,-34-22,-87 3,228 14,-30 2,-848-15,631-6,486 3,-393 5,272 6,-40 14,104-3,-172 21,-193-5,-78-42,612 10,1 0,-1-1,-1 1,1-1,-1 1,0 0,0 0,-1 3,1 1,0 1056,0-1067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2:33.00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0,'15'19,"0"-1,2 0,1-2,0 0,0-1,13 7,-17-14,0 0,1 0,0-2,0 0,0 0,1-2,0 0,0 0,0-2,1 0,89 3,-1-4,7-6,48 0,87 5,-244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0:21.60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13243,'405'2,"462"-5,-651-10,-2-10,0-9,-2-9,118-43,108-43,-242 62,38-26,872-447,-1011 488,224-124,233-171,669-515,-646 420,-26-36,-206 141,-15-14,75-127,-86 69,167-212,320-423,-247 341,-209 271,-56 57,323-399,301-341,-433 559,26 23,-381 401,144-142,11 12,12 13,10 13,22 5,-21 35,56-13,-202 125,4 7,3 7,59-10,-115 48,1 5,1 5,1 6,0 4,95 5,542 12,-679-5,1 2,61 13,-86-8,-1 2,-1 3,0 1,33 17,311 160,-332-159,-2 3,-2 1,30 29,144 140,-98-76,80 73,-33-55,72 67,190 219,-181-177,91 83,-213-205,16 16,78 103,374 491,-484-589,60 107,88 178,-225-369,148 224,78 78,-49-72,-176-239,-3 2,-3 1,25 59,-44-81,7 20,3-2,3-1,15 21,7-5,18 29,1 13,33 70,119 209,37 17,35 1,-69-101,190 291,-269-406,9-5,23 9,-36-55,-54-57,-4 4,-2 8,97 146,74 95,-202-276,-4-5,2-2,3-2,19 12,154 122,74 38,89 71,-326-252,22 24,-44-36,2-3,1-2,15 8,477 268,-421-248,-53-30,-1 3,55 42,49 46,6-8,4-7,54 17,8 10,-121-66,32 10,-107-61,2-1,-1-3,2-1,0-3,23 3,-37-6,0 2,-1 2,0 0,-1 2,6 5,73 29,-52-25,-25-9,0-1,1-2,1-1,-1-1,1-2,13 0,7-4,-25-2,-1 1,0 2,1 0,15 6,-27-5,-4-1,-1 1,0-1,0 2,9 4,-28-10,7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2:44.60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1.0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1.8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378 0,'-203'335,"198"-326,1 0,-1 1,2-1,-3 8,-4 11,7-23,-1 0,1 1,-1-2,0 1,0 0,0-1,-1 0,1 0,-1 0,-4 2,3-1,0 0,0 0,0 0,0 1,1-1,0 1,0 2,-3 8,0 2,1-1,2 1,-1 0,2 0,0 0,2 1,0-1,1 1,0-1,3 16,0-24,-2-10,0 0,0 0,0 0,0 0,0 0,0 0,0 0,0 0,0 0,0 0,0 0,0 0,0-1,0 1,0 0,0 0,1 0,-1 0,0 0,0 0,0 0,0 0,0 0,0 0,0 0,0 0,0 0,1 0,-1 0,0 0,0 0,0 0,0 0,0 0,0 0,0 0,0 0,0 0,0 0,0 0,1 0,-1 1,0-4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7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0,'-102'606,"47"-319,3 88,27 155,29 1,1-98,69-571,-58 102,-2-1,-1 0,-2-1,-2 0,-1-1,-2 1,-1-11,-22 82,-265 561,37-73,-5 10,219-457,-200 435,167-389,56-103,9-12,20-17,-11 5,167-120,23-31,-132 101,-39 30,2 1,1 1,0 2,2 2,35-17,-64 35,0 1,1-1,0 2,-1-1,1 0,0 1,0 0,0 1,0-1,3 1,-6 1,-1-1,1 1,-1 0,0 0,0 0,0 0,1 0,-1 0,0 1,0-1,-1 1,1-1,0 1,0 0,-1 0,1 0,-1 0,0 0,1 0,-1 0,0 0,0 0,0 1,-1-1,1 0,-1 1,1 0,5 23,-1 1,-1 0,-1 0,-1 0,-2 0,0 0,-4 13,-8 60,-12 36,18-104,-74 438,57-276,3 87,19-263,0-9,1 0,-1 0,1 0,1 0,-1 0,2 1,-1-1,1 0,0-1,1 1,3 7,-5-15,0 1,0-1,1 0,-1 1,0-1,0 0,1 0,-1 0,0 0,1 0,-1 0,1 0,-1-1,1 1,0-1,-1 1,1-1,0 1,-1-1,1 0,0 0,-1 0,1 0,0 0,0 0,0-1,6 0,0-1,0 0,0-1,0 0,1-1,-5 3,35-17,1-2,-2-1,19-16,110-84,-74 52,-93 69,133-96,48-20,-135 89,1 3,2 2,0 1,1 3,0 2,7 2,-48 12,115-22,-105 21,0 2,0 0,-1 1,1 1,11 2,-27-2,1 0,-1 0,0 0,0 0,-1 0,1 1,0-1,0 1,-1 0,1 0,-1 0,1 0,-1 0,0 1,0-1,0 1,0-1,0 1,-1 0,1 0,-1 0,0-1,1 2,-1-1,-1 0,1 0,0 0,-1 0,0 1,3 14,-2 1,0 0,-2 0,-1 13,1-4,-20 455,20-466,0 3,1 0,1 0,2 13,-2-27,0-1,0 1,1-1,0 0,0 1,0-1,0 0,1 0,0-1,0 1,0 0,1-1,-1 0,1 0,2 2,0-2,0 1,1-2,-1 1,1-1,-1 0,1 0,0 0,0-1,2 0,68 10,59-4,-1-6,46-8,98 0,-206 8,0 3,58 13,-105-13,0 1,-1 2,0 0,0 2,-1 0,0 2,-1 0,0 2,-1 1,10 9,3 3,1-2,2-1,3-1,-23-13,1-1,1-1,-1-1,1-1,0 0,1-1,9 0,-17-5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8.0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6001,'127'-388,"-19"53,181-440,48 13,-56 237,189-247,-243 437,14 11,125-119,401-377,-680 736,113-115,-141 135,-2-2,6-17,-51 64,-10 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8.6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1 292,'320'-48,"133"-46,-108 21,6 14,-288 51,0 2,0 3,0 2,13 4,-63-1,1-1,0 1,-1 1,0 1,0 0,0 0,0 1,-1 1,1 0,-1 1,-1 0,1 1,-1 0,-1 1,0 0,0 1,-1 0,0 0,0 1,-1 0,-1 1,0-1,0 1,-1 1,-1-1,0 1,-1 0,0 1,1 11,5 31,-2 0,-3 1,-2 26,-8 174,2-169,-5 115,-3 455,12-653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9.4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 1257,'16'32,"2"-1,1-1,2-1,0 0,2-2,1-1,1 0,2-2,19 14,-31-27,1 0,1-1,0 0,0-1,1-1,0-1,0-1,1 0,0-1,0-1,0-1,1-1,-1 0,0-2,1 0,-1-1,1-1,3-1,1-3,1-1,-1-1,0-2,-1 0,0-1,-1-1,0-1,-1-1,0-1,-1-1,-1-1,-1 0,0-1,9-14,4-8,-2-1,-1-1,-3-1,-1-2,-2 0,15-46,-20 42,-1-1,-3 0,-2 0,-2-2,-3 1,-1-1,-3-35,-3 58,-1 1,-1 0,-1 0,-2 0,-1 1,-1 0,-1 0,-1 1,-2 0,0 0,-2 2,-1-1,0 2,-17-19,12 20,-1 1,-1 1,0 1,-1 1,-1 1,-1 1,-1 1,0 1,0 2,-17-5,20 8,-1 2,0 1,-1 1,1 1,-1 1,0 1,1 1,-1 1,0 1,0 2,0 0,-18 6,9 2,1 1,0 1,1 2,0 1,2 2,0 1,1 1,0 1,2 2,-22 23,-5 11,2 2,3 3,3 1,-11 25,27-42,2 1,2 2,-19 49,36-69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09.9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1,'-1'466,"4"604,35-396,29 1,22 294,-58 520,-34-1403,1-81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0.4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94 95,'24'187,"28"94,-38-215,3-1,4 2,-14-46,1-1,2 0,0 0,1-1,0-1,2 1,0-2,4 3,-11-13,1-1,-1 0,1-1,0 1,1-1,-1-1,1 1,0-1,0-1,0 1,1-2,-1 1,1-1,0 0,-1-1,1 0,0 0,0-1,0 0,0-1,0 1,-1-2,1 1,0-2,-1 1,1-1,-1 0,0-1,0 1,0-2,0 1,-1-1,0 0,0-1,0 0,6-7,0 0,-1-1,-1 0,0-1,-1-1,-1 1,0-1,-2-1,1 0,-2 0,1-5,6-25,-2 1,-2-1,2-39,-3 8,-3-1,-4 0,-4 0,-5-22,8 95,-1-1,-1 1,1 0,-1 0,0 0,0 0,-1 0,0 1,0-1,0 1,-4-5,4 7,-1-1,1 1,-1-1,0 1,0 0,-1 1,1-1,-1 1,1 0,-1 0,0 0,1 1,-1-1,0 1,0 0,-16-1,0 0,0 1,0 1,0 1,0 1,0 1,0 1,1 1,-1 0,-16 8,-36 15,2 4,-17 12,73-36,-46 23,-42 31,85-50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1.4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205 2408,'-37'-95,"3"-1,5-1,-12-75,15 24,7-1,4-23,12 90,3 0,3 0,4 0,4 1,3 1,4 0,12-29,-12 53,3 0,2 2,2 0,3 2,2 0,2 3,3 0,1 3,3 0,25-21,-37 42,2 0,1 2,1 1,1 2,1 0,1 3,0 1,14-4,-27 13,1 1,-1 0,1 2,0 0,1 2,18 0,-25 2,0 1,0 1,0 0,0 1,-1 1,1 1,-1 0,0 0,13 8,-11-3,0 0,0 1,-1 1,0 1,-1 0,0 1,-1 1,10 14,-7-6,-1 1,-1 0,-1 1,-1 1,8 25,-1 12,-2 0,-4 2,-2-1,-3 2,-2 6,15 436,-29 5,3-302,-1-8,2 295,4-481,0-1,1 1,0 0,2 0,0-1,1 0,5 12,-6-20,0-1,0 1,1-1,0 0,0 0,0-1,1 0,0 0,1 0,-1 0,1-1,0 0,0-1,1 0,-1 0,2 0,9 3,0-1,0 0,0-2,1 0,0-1,-1-1,1 0,0-2,19-1,21-5,0-3,33-9,403-118,-376 99,101-32,45-28,-173 58,-3-4,-1-3,-3-4,9-12,-42 25,132-88,-179 122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0:27.04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1.9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476 1448,'46'55,"48"42,-66-72,1-2,1 0,1-2,13 6,5-1,1-1,1-3,1-3,1-1,0-3,1-2,44 4,-55-12,-1-1,1-3,0-1,-1-2,1-2,-1-2,0-2,0-1,-1-3,18-7,-14 0,-1-2,-1-1,-1-3,-1-1,-1-2,-2-2,-1-1,-1-2,-2-2,-1-1,-2-1,-1-2,-3-1,-1-1,-1-1,-3-1,-2-1,-1-1,7-32,-7 8,-3-1,-3-1,-3 0,-4-1,-2 1,-6-62,0 106,-1 0,-2 0,0 0,-2 0,-1 1,-1 0,-1 1,-1 0,-2 0,-1 0,2 7,0 1,0 0,-2 1,0 1,-1 0,0 1,-1 1,-1 0,0 1,-1 1,0 1,-1 0,-11-4,-8 0,0 2,0 2,-1 1,-1 2,-12 1,-54-3,-46 5,44 5,0 4,0 5,-64 15,111-12,1 2,1 3,0 3,1 2,1 2,2 3,0 3,-18 14,2 4,2 2,3 3,2 3,2 3,4 3,2 2,3 2,-12 24,45-56,12-16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5.1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4197,'0'670,"2"-695,2-1,0 1,1-1,2 1,3-9,1-4,29-107,173-551,-32 268,-31 76,-98 203,-51 146,0 0,0-1,1 1,-1 0,1-1,0 1,0 0,1 0,-1 1,0-1,1 0,0 1,-1-1,1 1,0 0,0 0,1 0,0 0,-1 1,0 1,0-1,-1 1,1 0,0 0,0 0,-1 0,1 0,0 0,0 1,-1 0,1-1,0 1,-1 0,1 0,-1 1,1-1,-1 0,1 1,-1-1,0 1,0 0,0 0,1 1,12 11,0 1,0 1,-1 1,-2 0,1 0,-2 1,0 1,3 9,1 8,-1 1,-2 0,-1 1,-1 8,-5-24,1 0,1-1,8 17,-12-29,2-1,-1 0,1-1,0 1,0-1,1 0,0 0,0-1,1 1,4 2,-9-7,1 0,0 0,0 0,0-1,0 1,1-1,-1 0,0 0,0 0,1 0,-1 0,1-1,-1 0,1 1,-1-1,0-1,1 1,0 0,2-2,-1 1,0-1,0 0,0 0,0 0,-1-1,1 0,-1 0,1 0,-1 0,1-2,11-11,0-2,-1 0,-1 0,-1-1,1-4,-10 17,49-84,-3-1,-5-2,30-91,83-306,-86 253,68-150,-83 261,6 2,23-27,-75 134,0 0,0 1,2 0,0 1,1 1,0 0,1 1,15-11,-22 19,0 0,0 1,0 0,1 0,0 1,-1 0,1 0,0 1,1 0,-1 1,0 0,0 0,1 1,-1 0,0 1,1 0,-1 0,0 1,8 3,-2 0,-1 1,1 1,-1 1,-1 0,1 1,-1 0,-1 1,0 0,0 1,-1 0,-1 1,0 0,8 12,15 27,-2 0,-3 3,-1 1,-5-11,31 60,4-2,70 92,-125-192,8 12,1 0,1 0,0-1,1-1,1 1,-11-11,-1 1,1-1,0 0,-1-1,1 1,0 0,0-1,1 1,-1-1,0 0,0 0,0-1,1 1,-1-1,1 1,-1-1,0 0,1 0,-1 0,0-1,1 1,-1-1,0 0,1 0,-1 0,0 0,0-1,0 1,1-1,0-1,-1 0,1-1,0 1,-1 0,0-1,0 0,0 0,0 0,-1 0,0 0,1 0,-1-1,4-10,-1 0,-1 0,2-6,5-34,-2-1,-3 0,-2-10,0-176,-5 165,-2-234,2-217,2 517,1-60,4 1,4-9,-7 61,0 0,2 0,0 0,1 1,0 0,2 0,0 1,0 0,2 0,9-12,-13 21,1 0,0 1,0-1,0 1,1 1,0-1,0 1,0 0,1 1,0 0,-1 1,1 0,1 0,-1 1,0 0,1 0,-1 1,1 0,-1 1,1 0,-1 1,8 1,-1 0,1 1,-1 1,0 1,0 0,-1 1,1 1,-1 0,-1 1,1 1,12 10,52 43,-3 3,-3 4,25 33,-80-81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6.6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3665 6821,'-30'-95,"-5"1,-4 2,-46-79,-168-249,212 355,34 53,-387-645,-270-638,440 855,53 108,8 19,-24-10,88 169,-7 4,-120-130,-379-328,354 367,250 240,0-1,0 1,-1 0,1 0,0 0,-1 0,1 0,0 0,-1 0,1 0,-1 0,1 1,-1-1,0 1,1-1,-1 1,0 0,1-1,-1 1,0 0,1 0,-2 0,1 1,1 0,-1-1,1 1,-1 0,1 0,0 0,0 0,-1 1,1-1,0 0,0 0,0 1,0-1,0 0,1 1,-1-1,0 1,1-1,-1 1,-3 11,0 1,1-1,1 0,0 1,1 2,-11 185,12 111,2-162,1 808,-4-2488,6 1191,1 215,17-85,-17 176,1 0,1 0,2 1,1 0,2 0,1 1,1 1,5-4,-6 13,0 0,2 0,1 1,0 2,2-1,0 2,0 1,2 0,0 1,21-10,-14 11,0 1,1 2,1 1,0 1,0 1,1 2,19-2,31 1,0 3,27 5,9 7,-1 4,80 22,-94-15,1-4,0-4,69-3,-159-9,-8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7.6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0 845,'3'150,"7"-1,6 0,16 46,-23-146,2 1,2-2,3 0,1-1,12 20,-21-51,1-1,0 0,2 0,-1-1,2-1,0 0,13 12,-15-17,0-1,0 0,1 0,0-1,0-1,0 0,1 0,0-1,0-1,0 0,0 0,2-1,0-1,1 0,0 0,-1-2,1 0,-1 0,1-1,-1-1,0-1,0 0,0 0,5-4,1-2,0 0,0-1,-1-1,-1-1,0-1,-1-1,3-3,10-12,-2-2,-1-1,-2-1,-1-2,-2 0,-1-1,10-28,-7 6,-2-1,-4-1,-2-1,-2 0,-2-14,1-31,-6-1,-4-70,-4 116,-3 1,-2 0,-3 0,-2 1,-3 0,-3 1,-17-39,25 78,-1 0,-1 0,-1 1,0 0,-1 1,-2 0,1 2,-9-8,13 15,0 0,-1 1,0 0,0 0,-1 1,1 1,-2 0,1 1,-1 0,1 1,-1 0,-1 1,1 0,-5 1,9 2,0 0,0 0,-1 1,1 0,1 1,-1 0,0 1,0 0,1 0,-1 0,1 1,0 1,0-1,1 1,-1 1,1-1,0 1,1 1,-1-1,1 1,-5 7,-6 9,1 0,2 2,0-1,1 2,2 0,-6 17,-3 20,2 0,3 1,-3 40,4 19,2 56,11-133,3 34,1-55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8.1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0,'0'119,"5"542,33-3,69 1055,-105 246,-4-1649,2-300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18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1 164,'18'133,"5"-1,7-1,5-2,6-1,24 45,-62-164,15 34,1 0,2-2,13 19,-27-50,-1 0,2 0,0-1,0 0,0 0,1-1,0 0,1 0,0-1,0-1,1 1,-1-2,1 1,0-2,6 2,-9-4,-1 0,0-1,0 0,0 0,1 0,-1-1,0 0,1-1,-1 0,0 0,0-1,0 1,0-1,0-1,4-1,-1-2,0 1,-1-1,0-1,0 1,0-2,-1 1,0-1,0 0,4-8,5-8,-1-1,-2 0,0-1,-2-1,-1 0,-1 0,3-15,4-26,-4-1,-2-1,1-70,-9-211,-3 346,0-22,-1-1,-1 1,-2-1,0 1,-8-25,10 46,0 0,-1 0,1 0,-1 0,0 1,0-1,-1 1,0 0,0 0,0 0,0 0,-1 1,0 0,0 0,0 0,0 0,-1 1,1 0,-1 0,0 1,0-1,0 1,0 0,0 1,-1 0,1 0,0 0,-3 1,-1-1,-1 2,1-1,-1 1,1 1,0 0,0 1,0 0,0 0,0 1,1 0,-1 1,1 0,0 0,0 2,-18 13,0 1,2 1,-16 19,12-11,0 2,2 1,-8 15,24-30,0 0,1 0,0 1,2 0,0 1,1 0,-3 17,8-23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24.1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157 1889,'-40'-155,"7"-2,-11-148,8-316,35 590,-1-52,3-1,6-19,-5 81,2-1,0 1,1 0,1 0,1 1,1 0,1 0,1 1,0 0,10-11,-14 22,1 1,1-1,0 1,0 1,1 0,-1 0,2 0,-1 1,1 1,-1 0,2 0,-1 1,0 0,1 0,0 2,8-2,-10 2,0 1,0 1,0-1,-1 1,1 1,0 0,0 0,0 1,-1 0,1 0,-1 1,0 0,1 1,-1 0,-1 0,1 1,-1-1,1 2,-2-1,1 1,1 1,15 19,0 2,-2 0,-1 1,-1 2,9 19,73 170,-84-180,26 69,-5 3,-6 0,-4 2,-5 2,5 87,-4 104,-14 179,-12-351,-5 0,-12 49,10-125,-3 0,-2 0,-3-1,-2-1,-3-1,-17 29,-19 21,-6-3,-38 46,94-139,5-5,11-8,0-1,90-50,-2-3,-3-5,26-27,46-30,329-197,-309 213,156-62,-134 70,-154 68,-3-2,40-30,-83 54,-2 2,0-1,0 0,0 0,-1 0,0-1,0 1,0-1,-1-2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5:24.9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 0,'-45'472,"17"171,25-546,5 0,4 0,16 80,-19-161,0 0,1 0,1 0,1-1,0 0,1 0,1 0,8 12,-11-20,1 0,-1-1,1 0,0 0,1-1,-1 1,1-1,0-1,1 1,-1-1,1-1,0 1,0-1,0-1,0 1,0-1,6 0,22 2,0-2,0-1,1-2,30-5,-41 3,0 1,0-1,0-1,15-6,-29 6,0 0,-1-1,1 0,-1 0,0-2,-1 1,0-1,8-7,7-10,0-1,-2 0,0-2,-2-1,-1-1,-2 0,-1-1,-1-1,-1-1,-2 0,-1-1,-2 0,3-19,5-38,-5 0,-3-1,-4 0,-5-57,-1 93,-2 1,-3 0,-2 0,-2 1,-2 0,-5-5,10 39,-2-1,0 1,-1 1,-1 0,-1 0,0 1,-1 0,-3-1,5 8,0-1,-1 1,0 1,-1 0,0 0,-1 2,1-1,-1 1,-1 1,1 1,-1 0,-1 0,-5 0,0 0,-1 2,1 0,-1 2,1 0,-1 1,1 1,-1 1,1 1,0 0,0 2,0 0,0 2,1 0,0 1,0 1,-14 9,16-6,8-3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7:10.5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2844,'5817'0,"-5731"-3,-1-3,0-4,0-4,32-12,173-28,199-8,-429 55,1834-173,-1598 158,697-38,-675 53,499-22,375-17,2 46,-512 4,2858-4,-3351-8,81-17,13-1,-90 16,139-12,-321 21,857-60,276 60,-493 4,1352-3,-2000 0,-1 0,0 0,1 0,-1 0,1-1,-1 1,0-1,1 1,-1-1,0 0,0 0,0 0,0 0,1 0,-1-1,-1 1,1-1,0 1,0-1,-1 0,1 0,0 1,-1-1,0 0,1 0,-1-1,0 1,0 0,0 0,-1 0,1-1,0 1,-1-2,2-9,-1 0,0-1,-1 1,0-1,-3-11,0-15,4-359,-1 377,2 1,1 0,1 0,0 0,1 1,8-17,12-26,17-29,-19 46,68-121,-86 155,-1 1,-1-1,0 0,-1-1,0 1,-1 0,0-1,-1 1,-1-1,0 1,-1-7,0 5,1 0,0 0,1 0,1-1,0 1,1 0,1 0,3-9,2 0,3-3,-2-2,0 1,-2-1,-1 0,-1-1,-2 1,-1-4,-5-422,3 455,0 0,-1-1,1 1,0 0,-1-1,0 1,1 0,-1-1,1 1,-1 0,0-1,1 1,-1-1,0 1,1-1,-1 1,0-1,0 0,0 1,1-1,-1 0,0 0,0 0,0 1,0-1,0 0,1 0,-1 0,0 0,0-1,0 1,-44 0,25-1,-592 1,535-4,-1-3,-61-15,-40-3,-246 2,-2 26,132 0,-11030-2,5649-2,4983 37,229-4,-773-22,726-13,-374 3,849 0,0 2,-1 2,-4 2,22-3,0 2,0 0,1 1,0 1,0 1,-12 7,-112 73,-45 42,117-78,21-14,-31 16,67-46,-1 1,1 1,1 0,0 1,0 0,1 1,1 0,0 0,1 1,0 1,0 1,0 3,0 1,1 0,1 1,1 0,1 0,1 1,0-1,1 7,-2 42,3-35,-1 0,-6 26,-11 35,5 0,3 2,5-1,4 31,6 1200,-3-1323,0-1,1 1,-1 0,1-1,0 1,0-1,0 1,0-1,0 0,1 1,0-1,0 0,0 0,0 0,2 2,4 3,0 0,0-1,1 0,5 3,9 7,1 2,0 0,2-2,0-1,1-1,1-1,0-1,1-2,0-1,21 5,14-4,0-3,46 0,134-6,-171-2,856-9,-893 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8:27:17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0:28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6:40:28.94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5084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Calibri"/>
        <a:ea typeface="Calibri"/>
        <a:cs typeface="Calibri"/>
        <a:sym typeface="Calibri"/>
      </a:defRPr>
    </a:lvl1pPr>
    <a:lvl2pPr indent="228600" defTabSz="1828800" latinLnBrk="0">
      <a:defRPr sz="2400">
        <a:latin typeface="Calibri"/>
        <a:ea typeface="Calibri"/>
        <a:cs typeface="Calibri"/>
        <a:sym typeface="Calibri"/>
      </a:defRPr>
    </a:lvl2pPr>
    <a:lvl3pPr indent="457200" defTabSz="1828800" latinLnBrk="0">
      <a:defRPr sz="2400">
        <a:latin typeface="Calibri"/>
        <a:ea typeface="Calibri"/>
        <a:cs typeface="Calibri"/>
        <a:sym typeface="Calibri"/>
      </a:defRPr>
    </a:lvl3pPr>
    <a:lvl4pPr indent="685800" defTabSz="1828800" latinLnBrk="0">
      <a:defRPr sz="2400">
        <a:latin typeface="Calibri"/>
        <a:ea typeface="Calibri"/>
        <a:cs typeface="Calibri"/>
        <a:sym typeface="Calibri"/>
      </a:defRPr>
    </a:lvl4pPr>
    <a:lvl5pPr indent="914400" defTabSz="1828800" latinLnBrk="0">
      <a:defRPr sz="2400">
        <a:latin typeface="Calibri"/>
        <a:ea typeface="Calibri"/>
        <a:cs typeface="Calibri"/>
        <a:sym typeface="Calibri"/>
      </a:defRPr>
    </a:lvl5pPr>
    <a:lvl6pPr indent="1143000" defTabSz="1828800" latinLnBrk="0">
      <a:defRPr sz="2400">
        <a:latin typeface="Calibri"/>
        <a:ea typeface="Calibri"/>
        <a:cs typeface="Calibri"/>
        <a:sym typeface="Calibri"/>
      </a:defRPr>
    </a:lvl6pPr>
    <a:lvl7pPr indent="1371600" defTabSz="1828800" latinLnBrk="0">
      <a:defRPr sz="2400">
        <a:latin typeface="Calibri"/>
        <a:ea typeface="Calibri"/>
        <a:cs typeface="Calibri"/>
        <a:sym typeface="Calibri"/>
      </a:defRPr>
    </a:lvl7pPr>
    <a:lvl8pPr indent="1600200" defTabSz="1828800" latinLnBrk="0">
      <a:defRPr sz="2400">
        <a:latin typeface="Calibri"/>
        <a:ea typeface="Calibri"/>
        <a:cs typeface="Calibri"/>
        <a:sym typeface="Calibri"/>
      </a:defRPr>
    </a:lvl8pPr>
    <a:lvl9pPr indent="1828800" defTabSz="1828800" latinLnBrk="0">
      <a:defRPr sz="24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emin_5_arka_geni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6" y="217378"/>
            <a:ext cx="4235096" cy="10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Türkç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62" y="6123709"/>
            <a:ext cx="11269419" cy="150674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61" y="5587749"/>
            <a:ext cx="10642624" cy="24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Türkçe 50. Y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0" y="203607"/>
            <a:ext cx="5141095" cy="12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273" y="5558253"/>
            <a:ext cx="8352513" cy="255335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1" y="173301"/>
            <a:ext cx="4040732" cy="12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1" r:id="rId5"/>
    <p:sldLayoutId id="2147483660" r:id="rId6"/>
  </p:sldLayoutIdLst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xStyles>
    <p:title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titleStyle>
    <p:bodyStyle>
      <a:lvl1pPr marL="457200" marR="0" indent="-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990600" marR="0" indent="-533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1554479" marR="0" indent="-640079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2082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25400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29972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34544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39116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4368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bodyStyle>
    <p:other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914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1371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18288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22860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2743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3200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3657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56.png"/><Relationship Id="rId18" Type="http://schemas.openxmlformats.org/officeDocument/2006/relationships/customXml" Target="../ink/ink50.xm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customXml" Target="../ink/ink47.xml"/><Relationship Id="rId17" Type="http://schemas.openxmlformats.org/officeDocument/2006/relationships/image" Target="../media/image58.png"/><Relationship Id="rId2" Type="http://schemas.openxmlformats.org/officeDocument/2006/relationships/customXml" Target="../ink/ink42.xml"/><Relationship Id="rId16" Type="http://schemas.openxmlformats.org/officeDocument/2006/relationships/customXml" Target="../ink/ink4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4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customXml" Target="../ink/ink46.xml"/><Relationship Id="rId19" Type="http://schemas.openxmlformats.org/officeDocument/2006/relationships/image" Target="../media/image59.png"/><Relationship Id="rId4" Type="http://schemas.openxmlformats.org/officeDocument/2006/relationships/customXml" Target="../ink/ink43.xml"/><Relationship Id="rId9" Type="http://schemas.openxmlformats.org/officeDocument/2006/relationships/image" Target="../media/image54.png"/><Relationship Id="rId14" Type="http://schemas.openxmlformats.org/officeDocument/2006/relationships/customXml" Target="../ink/ink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customXml" Target="../ink/ink55.xml"/><Relationship Id="rId2" Type="http://schemas.openxmlformats.org/officeDocument/2006/relationships/image" Target="../media/image62.png"/><Relationship Id="rId16" Type="http://schemas.openxmlformats.org/officeDocument/2006/relationships/customXml" Target="../ink/ink5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2.xml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10" Type="http://schemas.openxmlformats.org/officeDocument/2006/relationships/customXml" Target="../ink/ink54.xml"/><Relationship Id="rId4" Type="http://schemas.openxmlformats.org/officeDocument/2006/relationships/customXml" Target="../ink/ink51.xml"/><Relationship Id="rId9" Type="http://schemas.openxmlformats.org/officeDocument/2006/relationships/image" Target="../media/image65.png"/><Relationship Id="rId14" Type="http://schemas.openxmlformats.org/officeDocument/2006/relationships/customXml" Target="../ink/ink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9.xml"/><Relationship Id="rId5" Type="http://schemas.openxmlformats.org/officeDocument/2006/relationships/image" Target="../media/image71.png"/><Relationship Id="rId4" Type="http://schemas.openxmlformats.org/officeDocument/2006/relationships/customXml" Target="../ink/ink58.xml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6.xml"/><Relationship Id="rId18" Type="http://schemas.openxmlformats.org/officeDocument/2006/relationships/image" Target="../media/image80.png"/><Relationship Id="rId26" Type="http://schemas.openxmlformats.org/officeDocument/2006/relationships/image" Target="../media/image84.png"/><Relationship Id="rId39" Type="http://schemas.openxmlformats.org/officeDocument/2006/relationships/image" Target="../media/image91.png"/><Relationship Id="rId21" Type="http://schemas.openxmlformats.org/officeDocument/2006/relationships/customXml" Target="../ink/ink70.xml"/><Relationship Id="rId34" Type="http://schemas.openxmlformats.org/officeDocument/2006/relationships/image" Target="../media/image88.png"/><Relationship Id="rId7" Type="http://schemas.openxmlformats.org/officeDocument/2006/relationships/customXml" Target="../ink/ink63.xml"/><Relationship Id="rId12" Type="http://schemas.openxmlformats.org/officeDocument/2006/relationships/image" Target="../media/image77.png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customXml" Target="../ink/ink78.xml"/><Relationship Id="rId2" Type="http://schemas.openxmlformats.org/officeDocument/2006/relationships/image" Target="../media/image69.png"/><Relationship Id="rId16" Type="http://schemas.openxmlformats.org/officeDocument/2006/relationships/image" Target="../media/image79.png"/><Relationship Id="rId20" Type="http://schemas.openxmlformats.org/officeDocument/2006/relationships/image" Target="../media/image81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11" Type="http://schemas.openxmlformats.org/officeDocument/2006/relationships/customXml" Target="../ink/ink65.xml"/><Relationship Id="rId24" Type="http://schemas.openxmlformats.org/officeDocument/2006/relationships/image" Target="../media/image83.png"/><Relationship Id="rId32" Type="http://schemas.openxmlformats.org/officeDocument/2006/relationships/image" Target="../media/image87.png"/><Relationship Id="rId37" Type="http://schemas.openxmlformats.org/officeDocument/2006/relationships/image" Target="../media/image90.png"/><Relationship Id="rId40" Type="http://schemas.openxmlformats.org/officeDocument/2006/relationships/customXml" Target="../ink/ink79.xml"/><Relationship Id="rId5" Type="http://schemas.openxmlformats.org/officeDocument/2006/relationships/customXml" Target="../ink/ink62.xml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85.png"/><Relationship Id="rId36" Type="http://schemas.openxmlformats.org/officeDocument/2006/relationships/image" Target="../media/image89.png"/><Relationship Id="rId10" Type="http://schemas.openxmlformats.org/officeDocument/2006/relationships/image" Target="../media/image76.png"/><Relationship Id="rId19" Type="http://schemas.openxmlformats.org/officeDocument/2006/relationships/customXml" Target="../ink/ink69.xml"/><Relationship Id="rId31" Type="http://schemas.openxmlformats.org/officeDocument/2006/relationships/customXml" Target="../ink/ink75.xml"/><Relationship Id="rId4" Type="http://schemas.openxmlformats.org/officeDocument/2006/relationships/image" Target="../media/image73.png"/><Relationship Id="rId9" Type="http://schemas.openxmlformats.org/officeDocument/2006/relationships/customXml" Target="../ink/ink64.xml"/><Relationship Id="rId14" Type="http://schemas.openxmlformats.org/officeDocument/2006/relationships/image" Target="../media/image78.png"/><Relationship Id="rId22" Type="http://schemas.openxmlformats.org/officeDocument/2006/relationships/image" Target="../media/image82.png"/><Relationship Id="rId27" Type="http://schemas.openxmlformats.org/officeDocument/2006/relationships/customXml" Target="../ink/ink73.xml"/><Relationship Id="rId30" Type="http://schemas.openxmlformats.org/officeDocument/2006/relationships/image" Target="../media/image86.png"/><Relationship Id="rId35" Type="http://schemas.openxmlformats.org/officeDocument/2006/relationships/customXml" Target="../ink/ink77.xml"/><Relationship Id="rId8" Type="http://schemas.openxmlformats.org/officeDocument/2006/relationships/image" Target="../media/image75.png"/><Relationship Id="rId3" Type="http://schemas.openxmlformats.org/officeDocument/2006/relationships/customXml" Target="../ink/ink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31.png"/><Relationship Id="rId7" Type="http://schemas.openxmlformats.org/officeDocument/2006/relationships/customXml" Target="../ink/ink4.xml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../media/image33.png"/><Relationship Id="rId2" Type="http://schemas.openxmlformats.org/officeDocument/2006/relationships/customXml" Target="../ink/ink1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22.xml"/><Relationship Id="rId40" Type="http://schemas.openxmlformats.org/officeDocument/2006/relationships/image" Target="../media/image34.png"/><Relationship Id="rId5" Type="http://schemas.openxmlformats.org/officeDocument/2006/relationships/image" Target="../media/image20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10" Type="http://schemas.openxmlformats.org/officeDocument/2006/relationships/image" Target="../media/image21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4" Type="http://schemas.openxmlformats.org/officeDocument/2006/relationships/customXml" Target="../ink/ink10.xml"/><Relationship Id="rId22" Type="http://schemas.openxmlformats.org/officeDocument/2006/relationships/image" Target="../media/image25.png"/><Relationship Id="rId27" Type="http://schemas.openxmlformats.org/officeDocument/2006/relationships/customXml" Target="../ink/ink17.xml"/><Relationship Id="rId30" Type="http://schemas.openxmlformats.org/officeDocument/2006/relationships/image" Target="../media/image29.png"/><Relationship Id="rId35" Type="http://schemas.openxmlformats.org/officeDocument/2006/relationships/customXml" Target="../ink/ink21.xml"/><Relationship Id="rId8" Type="http://schemas.openxmlformats.org/officeDocument/2006/relationships/customXml" Target="../ink/ink5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image" Target="../media/image35.png"/><Relationship Id="rId21" Type="http://schemas.openxmlformats.org/officeDocument/2006/relationships/customXml" Target="../ink/ink34.xml"/><Relationship Id="rId34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2" Type="http://schemas.openxmlformats.org/officeDocument/2006/relationships/customXml" Target="../ink/ink24.xml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6.xml"/><Relationship Id="rId11" Type="http://schemas.openxmlformats.org/officeDocument/2006/relationships/customXml" Target="../ink/ink29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5" Type="http://schemas.openxmlformats.org/officeDocument/2006/relationships/image" Target="../media/image36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47.png"/><Relationship Id="rId10" Type="http://schemas.openxmlformats.org/officeDocument/2006/relationships/customXml" Target="../ink/ink28.xml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customXml" Target="../ink/ink25.xml"/><Relationship Id="rId9" Type="http://schemas.openxmlformats.org/officeDocument/2006/relationships/image" Target="../media/image38.png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37.xml"/><Relationship Id="rId30" Type="http://schemas.openxmlformats.org/officeDocument/2006/relationships/image" Target="../media/image48.png"/><Relationship Id="rId35" Type="http://schemas.openxmlformats.org/officeDocument/2006/relationships/customXml" Target="../ink/ink41.xml"/><Relationship Id="rId8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2CF718-05CF-40F9-9FB2-CAEBE99E6074}"/>
              </a:ext>
            </a:extLst>
          </p:cNvPr>
          <p:cNvSpPr txBox="1"/>
          <p:nvPr/>
        </p:nvSpPr>
        <p:spPr>
          <a:xfrm>
            <a:off x="15252192" y="10460736"/>
            <a:ext cx="8631936" cy="233704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tr-TR" dirty="0"/>
              <a:t>Doç. Dr. </a:t>
            </a:r>
            <a:r>
              <a:rPr lang="tr-TR"/>
              <a:t>Kübra Atalay Kabasakal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56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309220-FDBD-409C-9898-2AB783FA1A73}"/>
              </a:ext>
            </a:extLst>
          </p:cNvPr>
          <p:cNvSpPr txBox="1"/>
          <p:nvPr/>
        </p:nvSpPr>
        <p:spPr>
          <a:xfrm>
            <a:off x="1434353" y="2671483"/>
            <a:ext cx="22142823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6000" dirty="0"/>
              <a:t>3. </a:t>
            </a:r>
            <a:r>
              <a:rPr lang="en-US" sz="6000" dirty="0" err="1"/>
              <a:t>Evrenden</a:t>
            </a:r>
            <a:r>
              <a:rPr lang="en-US" sz="6000" dirty="0"/>
              <a:t> </a:t>
            </a:r>
            <a:r>
              <a:rPr lang="en-US" sz="6000" dirty="0" err="1"/>
              <a:t>rastgele</a:t>
            </a:r>
            <a:r>
              <a:rPr lang="en-US" sz="6000" dirty="0"/>
              <a:t> </a:t>
            </a:r>
            <a:r>
              <a:rPr lang="en-US" sz="6000" dirty="0" err="1"/>
              <a:t>seçilen</a:t>
            </a:r>
            <a:r>
              <a:rPr lang="en-US" sz="6000" dirty="0"/>
              <a:t> </a:t>
            </a:r>
            <a:r>
              <a:rPr lang="en-US" sz="6000" dirty="0" err="1"/>
              <a:t>bir</a:t>
            </a:r>
            <a:r>
              <a:rPr lang="en-US" sz="6000" dirty="0"/>
              <a:t> </a:t>
            </a:r>
            <a:r>
              <a:rPr lang="en-US" sz="6000" dirty="0" err="1"/>
              <a:t>bireyin</a:t>
            </a:r>
            <a:r>
              <a:rPr lang="en-US" sz="6000" dirty="0"/>
              <a:t> test </a:t>
            </a:r>
            <a:r>
              <a:rPr lang="en-US" sz="6000" dirty="0" err="1"/>
              <a:t>puanının</a:t>
            </a:r>
            <a:r>
              <a:rPr lang="en-US" sz="6000" dirty="0"/>
              <a:t> 570 </a:t>
            </a:r>
            <a:r>
              <a:rPr lang="en-US" sz="6000" dirty="0" err="1"/>
              <a:t>ve</a:t>
            </a:r>
            <a:r>
              <a:rPr lang="en-US" sz="6000" dirty="0"/>
              <a:t> </a:t>
            </a:r>
            <a:r>
              <a:rPr lang="en-US" sz="6000" dirty="0" err="1"/>
              <a:t>üzerinde</a:t>
            </a:r>
            <a:r>
              <a:rPr lang="en-US" sz="6000" dirty="0"/>
              <a:t> </a:t>
            </a:r>
            <a:r>
              <a:rPr lang="en-US" sz="6000" dirty="0" err="1"/>
              <a:t>olma</a:t>
            </a:r>
            <a:r>
              <a:rPr lang="en-US" sz="6000" dirty="0"/>
              <a:t> </a:t>
            </a:r>
            <a:r>
              <a:rPr lang="en-US" sz="6000" dirty="0" err="1"/>
              <a:t>olasılığı</a:t>
            </a:r>
            <a:r>
              <a:rPr lang="en-US" sz="6000" dirty="0"/>
              <a:t> </a:t>
            </a:r>
            <a:r>
              <a:rPr lang="en-US" sz="6000" dirty="0" err="1"/>
              <a:t>nedir</a:t>
            </a:r>
            <a:r>
              <a:rPr lang="en-US" sz="6000" dirty="0"/>
              <a:t>?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609D27-8EAB-407A-B3E0-425289367E1B}"/>
              </a:ext>
            </a:extLst>
          </p:cNvPr>
          <p:cNvCxnSpPr/>
          <p:nvPr/>
        </p:nvCxnSpPr>
        <p:spPr>
          <a:xfrm>
            <a:off x="6131858" y="11313459"/>
            <a:ext cx="1212028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C2D1FB-DD8B-4753-935E-285A5C25A5EA}"/>
                  </a:ext>
                </a:extLst>
              </p14:cNvPr>
              <p14:cNvContentPartPr/>
              <p14:nvPr/>
            </p14:nvContentPartPr>
            <p14:xfrm>
              <a:off x="5855887" y="6890739"/>
              <a:ext cx="12457080" cy="3925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C2D1FB-DD8B-4753-935E-285A5C25A5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0247" y="6855099"/>
                <a:ext cx="12528720" cy="39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EB126E-0C50-4AD3-9F52-91B99AE29F92}"/>
                  </a:ext>
                </a:extLst>
              </p14:cNvPr>
              <p14:cNvContentPartPr/>
              <p14:nvPr/>
            </p14:nvContentPartPr>
            <p14:xfrm>
              <a:off x="12038167" y="11174019"/>
              <a:ext cx="360" cy="55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EB126E-0C50-4AD3-9F52-91B99AE29F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02527" y="11138019"/>
                <a:ext cx="72000" cy="6271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3980BB-9E6F-46EF-9041-3BFF3562A822}"/>
              </a:ext>
            </a:extLst>
          </p:cNvPr>
          <p:cNvSpPr txBox="1"/>
          <p:nvPr/>
        </p:nvSpPr>
        <p:spPr>
          <a:xfrm>
            <a:off x="11187953" y="11869271"/>
            <a:ext cx="1792581" cy="125367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el-G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Interstate"/>
              </a:rPr>
              <a:t>μ</a:t>
            </a:r>
            <a:r>
              <a:rPr kumimoji="0" lang="tr-T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Interstate"/>
              </a:rPr>
              <a:t>=500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B72B2-F62F-4152-96BC-800D803FC226}"/>
                  </a:ext>
                </a:extLst>
              </p14:cNvPr>
              <p14:cNvContentPartPr/>
              <p14:nvPr/>
            </p14:nvContentPartPr>
            <p14:xfrm>
              <a:off x="13758247" y="10833819"/>
              <a:ext cx="360" cy="913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B72B2-F62F-4152-96BC-800D803FC2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40607" y="10815819"/>
                <a:ext cx="3600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3E82D5-D332-42D6-9586-23389AFA6B18}"/>
                  </a:ext>
                </a:extLst>
              </p14:cNvPr>
              <p14:cNvContentPartPr/>
              <p14:nvPr/>
            </p14:nvContentPartPr>
            <p14:xfrm>
              <a:off x="13005847" y="5853579"/>
              <a:ext cx="19080" cy="628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3E82D5-D332-42D6-9586-23389AFA6B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88207" y="5835939"/>
                <a:ext cx="54720" cy="63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8876CF7-F231-4AC8-815C-35CA12103C0F}"/>
              </a:ext>
            </a:extLst>
          </p:cNvPr>
          <p:cNvGrpSpPr/>
          <p:nvPr/>
        </p:nvGrpSpPr>
        <p:grpSpPr>
          <a:xfrm>
            <a:off x="13379527" y="5435979"/>
            <a:ext cx="5271840" cy="5667120"/>
            <a:chOff x="13379527" y="5435979"/>
            <a:chExt cx="5271840" cy="5667120"/>
          </a:xfrm>
        </p:grpSpPr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CEB7D1-5217-4D25-BC93-AE134FBAC8F3}"/>
                    </a:ext>
                  </a:extLst>
                </p14:cNvPr>
                <p14:cNvContentPartPr/>
                <p14:nvPr/>
              </p14:nvContentPartPr>
              <p14:xfrm>
                <a:off x="13379527" y="8092779"/>
                <a:ext cx="3733560" cy="3010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CEB7D1-5217-4D25-BC93-AE134FBAC8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361527" y="8075139"/>
                  <a:ext cx="3769200" cy="30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2F8428-7775-4EFE-986F-DC7DADB6E379}"/>
                    </a:ext>
                  </a:extLst>
                </p14:cNvPr>
                <p14:cNvContentPartPr/>
                <p14:nvPr/>
              </p14:nvContentPartPr>
              <p14:xfrm>
                <a:off x="14601007" y="7947339"/>
                <a:ext cx="1722600" cy="1865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2F8428-7775-4EFE-986F-DC7DADB6E3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83007" y="7929339"/>
                  <a:ext cx="1758240" cy="19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CBF3C7-214A-4561-8F5A-0EF6362DCBB3}"/>
                    </a:ext>
                  </a:extLst>
                </p14:cNvPr>
                <p14:cNvContentPartPr/>
                <p14:nvPr/>
              </p14:nvContentPartPr>
              <p14:xfrm>
                <a:off x="15783607" y="7787139"/>
                <a:ext cx="644400" cy="810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CBF3C7-214A-4561-8F5A-0EF6362DCB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765967" y="7769139"/>
                  <a:ext cx="6800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E13D3F-1BC7-42FF-8D8E-13926B60230B}"/>
                    </a:ext>
                  </a:extLst>
                </p14:cNvPr>
                <p14:cNvContentPartPr/>
                <p14:nvPr/>
              </p14:nvContentPartPr>
              <p14:xfrm>
                <a:off x="16858567" y="5435979"/>
                <a:ext cx="1170720" cy="2328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E13D3F-1BC7-42FF-8D8E-13926B6023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840567" y="5417979"/>
                  <a:ext cx="1206360" cy="23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AC7DF0-51FA-4FCE-A587-7E0770BA69D7}"/>
                    </a:ext>
                  </a:extLst>
                </p14:cNvPr>
                <p14:cNvContentPartPr/>
                <p14:nvPr/>
              </p14:nvContentPartPr>
              <p14:xfrm>
                <a:off x="18174007" y="7966779"/>
                <a:ext cx="477360" cy="471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AC7DF0-51FA-4FCE-A587-7E0770BA69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56367" y="7949139"/>
                  <a:ext cx="513000" cy="50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04E0B6-F398-43AA-AF1F-3BCB2577A338}"/>
              </a:ext>
            </a:extLst>
          </p:cNvPr>
          <p:cNvSpPr txBox="1"/>
          <p:nvPr/>
        </p:nvSpPr>
        <p:spPr>
          <a:xfrm>
            <a:off x="13379527" y="11869271"/>
            <a:ext cx="973440" cy="11182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600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95966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105053-871D-4707-AB05-9DB7DA85961F}"/>
              </a:ext>
            </a:extLst>
          </p:cNvPr>
          <p:cNvSpPr txBox="1"/>
          <p:nvPr/>
        </p:nvSpPr>
        <p:spPr>
          <a:xfrm>
            <a:off x="1264023" y="2653553"/>
            <a:ext cx="21855953" cy="25935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Birim Normal Dağılım Tablosu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99BA0-127A-400D-B6BF-CADA73B71F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54" y="3872363"/>
            <a:ext cx="15150352" cy="9144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50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76FC45-4C5B-4A50-AEDE-0D8D658838DF}"/>
              </a:ext>
            </a:extLst>
          </p:cNvPr>
          <p:cNvSpPr/>
          <p:nvPr/>
        </p:nvSpPr>
        <p:spPr>
          <a:xfrm>
            <a:off x="932329" y="2397619"/>
            <a:ext cx="21945600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800" dirty="0"/>
              <a:t>3. </a:t>
            </a:r>
            <a:r>
              <a:rPr lang="en-US" sz="4800" dirty="0" err="1"/>
              <a:t>Evrenden</a:t>
            </a:r>
            <a:r>
              <a:rPr lang="en-US" sz="4800" dirty="0"/>
              <a:t> </a:t>
            </a:r>
            <a:r>
              <a:rPr lang="en-US" sz="4800" dirty="0" err="1"/>
              <a:t>rastgele</a:t>
            </a:r>
            <a:r>
              <a:rPr lang="en-US" sz="4800" dirty="0"/>
              <a:t> </a:t>
            </a:r>
            <a:r>
              <a:rPr lang="en-US" sz="4800" dirty="0" err="1"/>
              <a:t>seçilen</a:t>
            </a:r>
            <a:r>
              <a:rPr lang="en-US" sz="4800" dirty="0"/>
              <a:t> </a:t>
            </a:r>
            <a:r>
              <a:rPr lang="en-US" sz="4800" dirty="0" err="1"/>
              <a:t>bir</a:t>
            </a:r>
            <a:r>
              <a:rPr lang="en-US" sz="4800" dirty="0"/>
              <a:t> </a:t>
            </a:r>
            <a:r>
              <a:rPr lang="en-US" sz="4800" dirty="0" err="1"/>
              <a:t>bireyin</a:t>
            </a:r>
            <a:r>
              <a:rPr lang="en-US" sz="4800" dirty="0"/>
              <a:t> test </a:t>
            </a:r>
            <a:r>
              <a:rPr lang="en-US" sz="4800" dirty="0" err="1"/>
              <a:t>puanının</a:t>
            </a:r>
            <a:r>
              <a:rPr lang="en-US" sz="4800" dirty="0"/>
              <a:t> 570 </a:t>
            </a:r>
            <a:r>
              <a:rPr lang="en-US" sz="4800" dirty="0" err="1"/>
              <a:t>ve</a:t>
            </a:r>
            <a:r>
              <a:rPr lang="en-US" sz="4800" dirty="0"/>
              <a:t> </a:t>
            </a:r>
            <a:r>
              <a:rPr lang="en-US" sz="4800" dirty="0" err="1"/>
              <a:t>üzerinde</a:t>
            </a:r>
            <a:r>
              <a:rPr lang="en-US" sz="4800" dirty="0"/>
              <a:t> </a:t>
            </a:r>
            <a:r>
              <a:rPr lang="en-US" sz="4800" dirty="0" err="1"/>
              <a:t>olma</a:t>
            </a:r>
            <a:r>
              <a:rPr lang="en-US" sz="4800" dirty="0"/>
              <a:t> </a:t>
            </a:r>
            <a:r>
              <a:rPr lang="en-US" sz="4800" dirty="0" err="1"/>
              <a:t>olasılığı</a:t>
            </a:r>
            <a:r>
              <a:rPr lang="en-US" sz="4800" dirty="0"/>
              <a:t> </a:t>
            </a:r>
            <a:r>
              <a:rPr lang="en-US" sz="4800" dirty="0" err="1"/>
              <a:t>nedir</a:t>
            </a:r>
            <a:r>
              <a:rPr lang="en-US" sz="4800" dirty="0"/>
              <a:t>?</a:t>
            </a:r>
            <a:endParaRPr lang="tr-TR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67627-0118-4101-8659-EA7BA522F3CA}"/>
              </a:ext>
            </a:extLst>
          </p:cNvPr>
          <p:cNvSpPr txBox="1"/>
          <p:nvPr/>
        </p:nvSpPr>
        <p:spPr>
          <a:xfrm>
            <a:off x="1506071" y="10313018"/>
            <a:ext cx="12299576" cy="25935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z= (x-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μ)/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nterstate"/>
              </a:rPr>
              <a:t>z= (570-500)/100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Interstate"/>
              </a:rPr>
              <a:t>z= 70/100= 0.7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4DE3B-9F76-46C7-8648-578787553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4" t="17669" r="50980" b="22549"/>
          <a:stretch/>
        </p:blipFill>
        <p:spPr>
          <a:xfrm>
            <a:off x="14917272" y="3360699"/>
            <a:ext cx="8175812" cy="8959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46199-3BF4-448C-B956-6C4F8F1B3260}"/>
              </a:ext>
            </a:extLst>
          </p:cNvPr>
          <p:cNvSpPr/>
          <p:nvPr/>
        </p:nvSpPr>
        <p:spPr>
          <a:xfrm>
            <a:off x="573741" y="4434313"/>
            <a:ext cx="13913224" cy="5439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62100" lvl="1" indent="-1028700">
              <a:buFont typeface="+mj-lt"/>
              <a:buAutoNum type="romanUcPeriod"/>
            </a:pPr>
            <a:r>
              <a:rPr lang="tr-TR" sz="4800" dirty="0"/>
              <a:t>Test puanını z puanına çevir </a:t>
            </a:r>
          </a:p>
          <a:p>
            <a:pPr marL="1562100" lvl="1" indent="-1028700">
              <a:buFont typeface="+mj-lt"/>
              <a:buAutoNum type="romanUcPeriod"/>
            </a:pPr>
            <a:r>
              <a:rPr lang="tr-TR" sz="4800" dirty="0"/>
              <a:t>Elde ettiğin z puanını birim normal dağılım tablosunda bul</a:t>
            </a:r>
          </a:p>
          <a:p>
            <a:pPr marL="1562100" lvl="1" indent="-1028700">
              <a:buFont typeface="+mj-lt"/>
              <a:buAutoNum type="romanUcPeriod"/>
            </a:pPr>
            <a:r>
              <a:rPr lang="tr-TR" sz="4800" dirty="0"/>
              <a:t>Bulduğun değere ilişki C sütunundaki (</a:t>
            </a:r>
            <a:r>
              <a:rPr lang="tr-TR" sz="4800" dirty="0" err="1"/>
              <a:t>tail</a:t>
            </a:r>
            <a:r>
              <a:rPr lang="tr-TR" sz="4800" dirty="0"/>
              <a:t> </a:t>
            </a:r>
            <a:r>
              <a:rPr lang="tr-TR" sz="4800" dirty="0" err="1"/>
              <a:t>area</a:t>
            </a:r>
            <a:r>
              <a:rPr lang="tr-TR" sz="4800" dirty="0"/>
              <a:t>) bize test puanı 570 ve üzeri olma olasılığını verecektir</a:t>
            </a:r>
          </a:p>
        </p:txBody>
      </p:sp>
    </p:spTree>
    <p:extLst>
      <p:ext uri="{BB962C8B-B14F-4D97-AF65-F5344CB8AC3E}">
        <p14:creationId xmlns:p14="http://schemas.microsoft.com/office/powerpoint/2010/main" val="412576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5F1505-747E-403A-9AC3-6B0709C2E6D1}"/>
              </a:ext>
            </a:extLst>
          </p:cNvPr>
          <p:cNvSpPr txBox="1"/>
          <p:nvPr/>
        </p:nvSpPr>
        <p:spPr>
          <a:xfrm>
            <a:off x="1739153" y="2528047"/>
            <a:ext cx="8588188" cy="40010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Alıştırmalar: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lang="tr-TR" sz="4000" dirty="0"/>
              <a:t>Taralı alana karşılık gelen alanı bulunuz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5C0F-04B9-4847-B74E-2B19AEA0B6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4" t="13246" r="342" b="3415"/>
          <a:stretch/>
        </p:blipFill>
        <p:spPr bwMode="auto">
          <a:xfrm>
            <a:off x="2671482" y="6070600"/>
            <a:ext cx="5636858" cy="5117353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2DE70-02CA-40EF-AF61-493F2D373A60}"/>
              </a:ext>
            </a:extLst>
          </p:cNvPr>
          <p:cNvSpPr txBox="1"/>
          <p:nvPr/>
        </p:nvSpPr>
        <p:spPr>
          <a:xfrm>
            <a:off x="12478870" y="3181098"/>
            <a:ext cx="10165977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 tablosunda negatif değerler yer almaz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sz="4400" dirty="0"/>
              <a:t>Normal dağılım simetrik bir dağılım olduğundan pozitif z değerlerine bakarak negatifler hakkında bilgi alabiliriz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8DF46-6377-4187-98D9-97073F6CE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4" t="17669" r="50980" b="61189"/>
          <a:stretch/>
        </p:blipFill>
        <p:spPr>
          <a:xfrm>
            <a:off x="13536706" y="7045055"/>
            <a:ext cx="8175812" cy="3168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A5F96F-5F7C-4A10-8523-140119B11388}"/>
                  </a:ext>
                </a:extLst>
              </p14:cNvPr>
              <p14:cNvContentPartPr/>
              <p14:nvPr/>
            </p14:nvContentPartPr>
            <p14:xfrm>
              <a:off x="5676967" y="6015219"/>
              <a:ext cx="72360" cy="458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A5F96F-5F7C-4A10-8523-140119B113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7967" y="6006219"/>
                <a:ext cx="90000" cy="46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D63BFE0-0D65-4904-93B4-FF9FA7E8359C}"/>
              </a:ext>
            </a:extLst>
          </p:cNvPr>
          <p:cNvGrpSpPr/>
          <p:nvPr/>
        </p:nvGrpSpPr>
        <p:grpSpPr>
          <a:xfrm>
            <a:off x="3651607" y="7322379"/>
            <a:ext cx="3118320" cy="4375080"/>
            <a:chOff x="3651607" y="7322379"/>
            <a:chExt cx="3118320" cy="43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373503-A319-4819-AD98-A5082E7A0FC5}"/>
                    </a:ext>
                  </a:extLst>
                </p14:cNvPr>
                <p14:cNvContentPartPr/>
                <p14:nvPr/>
              </p14:nvContentPartPr>
              <p14:xfrm>
                <a:off x="5944087" y="7322379"/>
                <a:ext cx="825480" cy="2206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373503-A319-4819-AD98-A5082E7A0F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5087" y="7313379"/>
                  <a:ext cx="843120" cy="22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44A31BE-A635-4B48-AFE8-53FA4D8B19BD}"/>
                    </a:ext>
                  </a:extLst>
                </p14:cNvPr>
                <p14:cNvContentPartPr/>
                <p14:nvPr/>
              </p14:nvContentPartPr>
              <p14:xfrm>
                <a:off x="3651607" y="9257739"/>
                <a:ext cx="1490760" cy="2439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44A31BE-A635-4B48-AFE8-53FA4D8B19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42607" y="9248739"/>
                  <a:ext cx="1508400" cy="24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310A76-911A-4F91-867C-B8E42C3B3D3D}"/>
                    </a:ext>
                  </a:extLst>
                </p14:cNvPr>
                <p14:cNvContentPartPr/>
                <p14:nvPr/>
              </p14:nvContentPartPr>
              <p14:xfrm>
                <a:off x="5637727" y="9203379"/>
                <a:ext cx="1132200" cy="245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310A76-911A-4F91-867C-B8E42C3B3D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28727" y="9194739"/>
                  <a:ext cx="1149840" cy="2475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4D5010-ED39-43F7-8D2D-5178F118FBBB}"/>
              </a:ext>
            </a:extLst>
          </p:cNvPr>
          <p:cNvSpPr txBox="1"/>
          <p:nvPr/>
        </p:nvSpPr>
        <p:spPr>
          <a:xfrm>
            <a:off x="5428567" y="9185449"/>
            <a:ext cx="705640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0.5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F2327-1520-480A-9AAD-75220BF8A7C2}"/>
              </a:ext>
            </a:extLst>
          </p:cNvPr>
          <p:cNvSpPr txBox="1"/>
          <p:nvPr/>
        </p:nvSpPr>
        <p:spPr>
          <a:xfrm>
            <a:off x="895782" y="11697459"/>
            <a:ext cx="9562369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3200" dirty="0"/>
              <a:t>Dağılım simetrik olduğundan bu iki alan birbirine eşittir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6631F4-C096-4808-95E0-DE74837B0AAF}"/>
                  </a:ext>
                </a:extLst>
              </p14:cNvPr>
              <p14:cNvContentPartPr/>
              <p14:nvPr/>
            </p14:nvContentPartPr>
            <p14:xfrm>
              <a:off x="17144767" y="8306619"/>
              <a:ext cx="1274760" cy="503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6631F4-C096-4808-95E0-DE74837B0A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140447" y="8302299"/>
                <a:ext cx="12834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6DAED32-6E58-47D5-944D-4706D670A074}"/>
                  </a:ext>
                </a:extLst>
              </p14:cNvPr>
              <p14:cNvContentPartPr/>
              <p14:nvPr/>
            </p14:nvContentPartPr>
            <p14:xfrm>
              <a:off x="17821207" y="8372139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6DAED32-6E58-47D5-944D-4706D670A0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816887" y="836781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BC8634-BD38-457D-ABA2-D602DFFC292A}"/>
                  </a:ext>
                </a:extLst>
              </p14:cNvPr>
              <p14:cNvContentPartPr/>
              <p14:nvPr/>
            </p14:nvContentPartPr>
            <p14:xfrm>
              <a:off x="17749207" y="8784699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BC8634-BD38-457D-ABA2-D602DFFC29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44887" y="8780379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89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4F447-E81B-4FAF-A1CB-288671B144AA}"/>
              </a:ext>
            </a:extLst>
          </p:cNvPr>
          <p:cNvSpPr txBox="1"/>
          <p:nvPr/>
        </p:nvSpPr>
        <p:spPr>
          <a:xfrm>
            <a:off x="1380565" y="2241176"/>
            <a:ext cx="20833976" cy="25935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tr-TR" dirty="0"/>
              <a:t>Aşağıda gösterilen alanlara karşılık gelen  z puanlarını bulunuz.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21ECD-A187-412B-8686-05F8C8427F8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83"/>
          <a:stretch/>
        </p:blipFill>
        <p:spPr bwMode="auto">
          <a:xfrm>
            <a:off x="1380565" y="4225104"/>
            <a:ext cx="8731625" cy="620981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74346-8FDC-4FA4-ABCB-7DFA92EACB87}"/>
              </a:ext>
            </a:extLst>
          </p:cNvPr>
          <p:cNvSpPr txBox="1"/>
          <p:nvPr/>
        </p:nvSpPr>
        <p:spPr>
          <a:xfrm>
            <a:off x="1093694" y="10919012"/>
            <a:ext cx="11911106" cy="206620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sz="4800" dirty="0"/>
              <a:t>z tablosunda C sütunu 0.10 olan z değerini arıyoruz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B50C7-5C88-46E2-9A58-7F551CF2F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25" t="10001" r="23236" b="12788"/>
          <a:stretch/>
        </p:blipFill>
        <p:spPr>
          <a:xfrm>
            <a:off x="15168282" y="3670831"/>
            <a:ext cx="5939118" cy="91994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C13B0F-3721-403D-AB7F-07B0907040D3}"/>
              </a:ext>
            </a:extLst>
          </p:cNvPr>
          <p:cNvGrpSpPr/>
          <p:nvPr/>
        </p:nvGrpSpPr>
        <p:grpSpPr>
          <a:xfrm>
            <a:off x="14914500" y="11876160"/>
            <a:ext cx="5638320" cy="508320"/>
            <a:chOff x="14914500" y="11876160"/>
            <a:chExt cx="563832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252D4F-E855-4595-9FC5-FFEC4E60AB75}"/>
                    </a:ext>
                  </a:extLst>
                </p14:cNvPr>
                <p14:cNvContentPartPr/>
                <p14:nvPr/>
              </p14:nvContentPartPr>
              <p14:xfrm>
                <a:off x="14976780" y="11876160"/>
                <a:ext cx="5576040" cy="50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252D4F-E855-4595-9FC5-FFEC4E60AB7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72460" y="11871840"/>
                  <a:ext cx="55846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681BBD-0203-4BDE-8B7B-7E2491DFBAC1}"/>
                    </a:ext>
                  </a:extLst>
                </p14:cNvPr>
                <p14:cNvContentPartPr/>
                <p14:nvPr/>
              </p14:nvContentPartPr>
              <p14:xfrm>
                <a:off x="14914500" y="12295200"/>
                <a:ext cx="372960" cy="6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681BBD-0203-4BDE-8B7B-7E2491DFBA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10180" y="12290880"/>
                  <a:ext cx="381600" cy="7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2C04D8-2CCA-46FF-88A5-CBCF6AD3539C}"/>
                  </a:ext>
                </a:extLst>
              </p14:cNvPr>
              <p14:cNvContentPartPr/>
              <p14:nvPr/>
            </p14:nvContentPartPr>
            <p14:xfrm>
              <a:off x="3575626" y="124243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2C04D8-2CCA-46FF-88A5-CBCF6AD353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1306" y="12420021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28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C8E500-5C3D-43F0-A481-F265938E7B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9" r="-2"/>
          <a:stretch/>
        </p:blipFill>
        <p:spPr bwMode="auto">
          <a:xfrm>
            <a:off x="1541930" y="1830163"/>
            <a:ext cx="10650070" cy="8710967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BD969D-1FC5-4417-BEDB-797BB3F00CA6}"/>
                  </a:ext>
                </a:extLst>
              </p14:cNvPr>
              <p14:cNvContentPartPr/>
              <p14:nvPr/>
            </p14:nvContentPartPr>
            <p14:xfrm>
              <a:off x="6831106" y="1417286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BD969D-1FC5-4417-BEDB-797BB3F00C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3106" y="141548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45CA49-9587-47D3-88D9-80DFDAE20765}"/>
                  </a:ext>
                </a:extLst>
              </p14:cNvPr>
              <p14:cNvContentPartPr/>
              <p14:nvPr/>
            </p14:nvContentPartPr>
            <p14:xfrm>
              <a:off x="25175626" y="15682701"/>
              <a:ext cx="136440" cy="27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45CA49-9587-47D3-88D9-80DFDAE207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57626" y="15664701"/>
                <a:ext cx="17208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B90E5BA-5161-4721-B944-84382EC0D1F2}"/>
              </a:ext>
            </a:extLst>
          </p:cNvPr>
          <p:cNvGrpSpPr/>
          <p:nvPr/>
        </p:nvGrpSpPr>
        <p:grpSpPr>
          <a:xfrm>
            <a:off x="9263986" y="2828901"/>
            <a:ext cx="5091480" cy="6141600"/>
            <a:chOff x="9263986" y="2828901"/>
            <a:chExt cx="5091480" cy="61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F596FC-2FEF-4BA3-AC82-F23291E0528B}"/>
                    </a:ext>
                  </a:extLst>
                </p14:cNvPr>
                <p14:cNvContentPartPr/>
                <p14:nvPr/>
              </p14:nvContentPartPr>
              <p14:xfrm>
                <a:off x="9263986" y="6681981"/>
                <a:ext cx="1428840" cy="2288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F596FC-2FEF-4BA3-AC82-F23291E052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46346" y="6663981"/>
                  <a:ext cx="1464480" cy="23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25CD1B-3302-4D76-92A9-DC7E6BFF3360}"/>
                    </a:ext>
                  </a:extLst>
                </p14:cNvPr>
                <p14:cNvContentPartPr/>
                <p14:nvPr/>
              </p14:nvContentPartPr>
              <p14:xfrm>
                <a:off x="9801466" y="6294621"/>
                <a:ext cx="1330200" cy="2160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25CD1B-3302-4D76-92A9-DC7E6BFF33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83826" y="6276621"/>
                  <a:ext cx="136584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6F5631E-B251-4AD9-99D9-068BC98167EE}"/>
                    </a:ext>
                  </a:extLst>
                </p14:cNvPr>
                <p14:cNvContentPartPr/>
                <p14:nvPr/>
              </p14:nvContentPartPr>
              <p14:xfrm>
                <a:off x="10769506" y="6173661"/>
                <a:ext cx="762120" cy="62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6F5631E-B251-4AD9-99D9-068BC98167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51866" y="6155661"/>
                  <a:ext cx="797760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1246C1-E7FB-4EFA-955C-B00091EDA3F1}"/>
                    </a:ext>
                  </a:extLst>
                </p14:cNvPr>
                <p14:cNvContentPartPr/>
                <p14:nvPr/>
              </p14:nvContentPartPr>
              <p14:xfrm>
                <a:off x="10841506" y="4214541"/>
                <a:ext cx="547200" cy="59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1246C1-E7FB-4EFA-955C-B00091EDA3F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823866" y="4196901"/>
                  <a:ext cx="58284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21263B-CE18-4050-84AB-3C032DA92103}"/>
                    </a:ext>
                  </a:extLst>
                </p14:cNvPr>
                <p14:cNvContentPartPr/>
                <p14:nvPr/>
              </p14:nvContentPartPr>
              <p14:xfrm>
                <a:off x="11710186" y="3672021"/>
                <a:ext cx="82440" cy="195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21263B-CE18-4050-84AB-3C032DA921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692546" y="3654381"/>
                  <a:ext cx="118080" cy="19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75DB609-3131-4F4E-B492-8E73714AA5CF}"/>
                    </a:ext>
                  </a:extLst>
                </p14:cNvPr>
                <p14:cNvContentPartPr/>
                <p14:nvPr/>
              </p14:nvContentPartPr>
              <p14:xfrm>
                <a:off x="12295546" y="5088981"/>
                <a:ext cx="282600" cy="36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75DB609-3131-4F4E-B492-8E73714AA5C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277546" y="5070981"/>
                  <a:ext cx="318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1AF94E-52EC-4C84-9F77-AF1AB555D7EC}"/>
                    </a:ext>
                  </a:extLst>
                </p14:cNvPr>
                <p14:cNvContentPartPr/>
                <p14:nvPr/>
              </p14:nvContentPartPr>
              <p14:xfrm>
                <a:off x="12416146" y="3263061"/>
                <a:ext cx="1345320" cy="106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1AF94E-52EC-4C84-9F77-AF1AB555D7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398506" y="3245421"/>
                  <a:ext cx="1380960" cy="10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DE0DC7B-953D-4EBE-8876-5739B53DE111}"/>
                    </a:ext>
                  </a:extLst>
                </p14:cNvPr>
                <p14:cNvContentPartPr/>
                <p14:nvPr/>
              </p14:nvContentPartPr>
              <p14:xfrm>
                <a:off x="13474546" y="2828901"/>
                <a:ext cx="880920" cy="67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DE0DC7B-953D-4EBE-8876-5739B53DE1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456906" y="2810901"/>
                  <a:ext cx="916560" cy="71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A4512F-4E50-46F7-9B9E-8DBFC4730DF0}"/>
                  </a:ext>
                </a:extLst>
              </p14:cNvPr>
              <p14:cNvContentPartPr/>
              <p14:nvPr/>
            </p14:nvContentPartPr>
            <p14:xfrm>
              <a:off x="3539266" y="7293621"/>
              <a:ext cx="1456200" cy="175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A4512F-4E50-46F7-9B9E-8DBFC4730DF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21266" y="7275621"/>
                <a:ext cx="1491840" cy="17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64EE06-28AC-4D88-A637-DAB48E1BAE7B}"/>
                  </a:ext>
                </a:extLst>
              </p14:cNvPr>
              <p14:cNvContentPartPr/>
              <p14:nvPr/>
            </p14:nvContentPartPr>
            <p14:xfrm>
              <a:off x="2865346" y="5919501"/>
              <a:ext cx="1319760" cy="245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64EE06-28AC-4D88-A637-DAB48E1BAE7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47346" y="5901501"/>
                <a:ext cx="1355400" cy="24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42322D0-40C5-4F50-9165-725CB9570679}"/>
                  </a:ext>
                </a:extLst>
              </p14:cNvPr>
              <p14:cNvContentPartPr/>
              <p14:nvPr/>
            </p14:nvContentPartPr>
            <p14:xfrm>
              <a:off x="1065706" y="5410101"/>
              <a:ext cx="384120" cy="716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42322D0-40C5-4F50-9165-725CB957067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7706" y="5392461"/>
                <a:ext cx="4197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6586B0-D03C-4909-A7BC-B3DDF971FE62}"/>
                  </a:ext>
                </a:extLst>
              </p14:cNvPr>
              <p14:cNvContentPartPr/>
              <p14:nvPr/>
            </p14:nvContentPartPr>
            <p14:xfrm>
              <a:off x="1764826" y="4585701"/>
              <a:ext cx="55080" cy="195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6586B0-D03C-4909-A7BC-B3DDF971FE6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7186" y="4567701"/>
                <a:ext cx="90720" cy="19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C918A3-2E76-46B5-9869-EBB8F0A01F54}"/>
                  </a:ext>
                </a:extLst>
              </p14:cNvPr>
              <p14:cNvContentPartPr/>
              <p14:nvPr/>
            </p14:nvContentPartPr>
            <p14:xfrm>
              <a:off x="2383306" y="5816541"/>
              <a:ext cx="300600" cy="473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C918A3-2E76-46B5-9869-EBB8F0A01F5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65666" y="5798541"/>
                <a:ext cx="336240" cy="50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1319F86-E0FC-4C6C-9254-60274EE2F7CC}"/>
              </a:ext>
            </a:extLst>
          </p:cNvPr>
          <p:cNvGrpSpPr/>
          <p:nvPr/>
        </p:nvGrpSpPr>
        <p:grpSpPr>
          <a:xfrm>
            <a:off x="2514706" y="3726381"/>
            <a:ext cx="1405440" cy="1539720"/>
            <a:chOff x="2514706" y="3726381"/>
            <a:chExt cx="1405440" cy="15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A4470A-D9F8-424B-9D10-0CEE5FEFBBE1}"/>
                    </a:ext>
                  </a:extLst>
                </p14:cNvPr>
                <p14:cNvContentPartPr/>
                <p14:nvPr/>
              </p14:nvContentPartPr>
              <p14:xfrm>
                <a:off x="2514706" y="4066581"/>
                <a:ext cx="927360" cy="1199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A4470A-D9F8-424B-9D10-0CEE5FEFBB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7066" y="4048581"/>
                  <a:ext cx="963000" cy="12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880CCA5-CBBE-4B6D-B621-57A3FFBEB511}"/>
                    </a:ext>
                  </a:extLst>
                </p14:cNvPr>
                <p14:cNvContentPartPr/>
                <p14:nvPr/>
              </p14:nvContentPartPr>
              <p14:xfrm>
                <a:off x="3565906" y="3726381"/>
                <a:ext cx="354240" cy="65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880CCA5-CBBE-4B6D-B621-57A3FFBEB5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47906" y="3708381"/>
                  <a:ext cx="389880" cy="69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685700C-CC6D-48F6-835C-B3AEFD3782CF}"/>
              </a:ext>
            </a:extLst>
          </p:cNvPr>
          <p:cNvSpPr txBox="1"/>
          <p:nvPr/>
        </p:nvSpPr>
        <p:spPr>
          <a:xfrm>
            <a:off x="15491012" y="2312894"/>
            <a:ext cx="7827282" cy="328500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Kuyruk alanı (C sütunu) 0.20 olan z değeri bulunur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D8F788F-F40E-4007-AB16-B974ABC8F4D3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18196" t="54235" r="53090" b="8389"/>
          <a:stretch/>
        </p:blipFill>
        <p:spPr>
          <a:xfrm>
            <a:off x="14189336" y="5667732"/>
            <a:ext cx="10108630" cy="74013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EE800EA-99A4-4EDB-BD6D-971501F53F19}"/>
                  </a:ext>
                </a:extLst>
              </p14:cNvPr>
              <p14:cNvContentPartPr/>
              <p14:nvPr/>
            </p14:nvContentPartPr>
            <p14:xfrm>
              <a:off x="14694946" y="9715341"/>
              <a:ext cx="8762760" cy="113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EE800EA-99A4-4EDB-BD6D-971501F53F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76946" y="9697341"/>
                <a:ext cx="879840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E24B2A8-5135-49F3-9DD7-3652EE53B364}"/>
                  </a:ext>
                </a:extLst>
              </p14:cNvPr>
              <p14:cNvContentPartPr/>
              <p14:nvPr/>
            </p14:nvContentPartPr>
            <p14:xfrm>
              <a:off x="6400186" y="11456301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E24B2A8-5135-49F3-9DD7-3652EE53B3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2546" y="1143830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45853BD6-BC8C-4241-865B-EA5251AB5DCA}"/>
              </a:ext>
            </a:extLst>
          </p:cNvPr>
          <p:cNvSpPr txBox="1"/>
          <p:nvPr/>
        </p:nvSpPr>
        <p:spPr>
          <a:xfrm>
            <a:off x="3359372" y="10739310"/>
            <a:ext cx="8350560" cy="140841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z= -0.84 	ve 		z= 0.84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9354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58BFA-47BD-492B-8364-EBDD9B72986A}"/>
              </a:ext>
            </a:extLst>
          </p:cNvPr>
          <p:cNvSpPr txBox="1"/>
          <p:nvPr/>
        </p:nvSpPr>
        <p:spPr>
          <a:xfrm>
            <a:off x="1075765" y="1990595"/>
            <a:ext cx="20842941" cy="1247623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Alıştırmalar</a:t>
            </a:r>
          </a:p>
          <a:p>
            <a:pPr marL="0" indent="0">
              <a:buNone/>
            </a:pPr>
            <a:r>
              <a:rPr lang="tr-TR" sz="3200" dirty="0"/>
              <a:t>Bir testin evrende ortalaması 50  standart sapması 10’dur. Bu evren dağılımı için aşağıdaki soruları cevaplayınız. Rastgele seçilen bir öğrencinin aşağıdaki puanları alma olasılığı nedir?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30 altında?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70 üzerinde?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40 altında?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60 üzerinde?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50 altında?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50 üzerinde?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30 ve 70 arasında?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40 ve 60 arasında?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50 ve 70 arasında?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30 ve 50 arasında?</a:t>
            </a:r>
            <a:endParaRPr lang="en-US" sz="3200" dirty="0"/>
          </a:p>
          <a:p>
            <a:pPr lvl="1">
              <a:buFont typeface="+mj-lt"/>
              <a:buAutoNum type="alphaLcParenR"/>
            </a:pPr>
            <a:r>
              <a:rPr lang="tr-TR" sz="3200" dirty="0"/>
              <a:t>30 altında veya 70 üzerinde?</a:t>
            </a:r>
            <a:endParaRPr lang="en-US" sz="3200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6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5872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23A828-2565-41C8-9B29-564B32F67CBE}"/>
              </a:ext>
            </a:extLst>
          </p:cNvPr>
          <p:cNvSpPr/>
          <p:nvPr/>
        </p:nvSpPr>
        <p:spPr>
          <a:xfrm>
            <a:off x="3783106" y="3269710"/>
            <a:ext cx="12192000" cy="96362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>
              <a:lnSpc>
                <a:spcPct val="107000"/>
              </a:lnSpc>
              <a:spcBef>
                <a:spcPts val="0"/>
              </a:spcBef>
              <a:buNone/>
              <a:tabLst>
                <a:tab pos="685800" algn="l"/>
              </a:tabLst>
            </a:pPr>
            <a:r>
              <a:rPr lang="tr-TR" sz="5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Cevaplar</a:t>
            </a:r>
            <a:endParaRPr lang="en-US" sz="5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.02275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.02275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.15866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.15866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.50000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.50000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.95450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.68268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.47725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.47725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  <a:tabLst>
                <a:tab pos="914400" algn="l"/>
              </a:tabLst>
            </a:pPr>
            <a:r>
              <a:rPr lang="tr-TR" sz="4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.04550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6"/>
          <p:cNvSpPr/>
          <p:nvPr/>
        </p:nvSpPr>
        <p:spPr>
          <a:xfrm>
            <a:off x="1549400" y="2531110"/>
            <a:ext cx="15493344" cy="11541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7000" b="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NORMAL DA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ĞILIM (Gauss Dağılımı)</a:t>
            </a:r>
            <a:endParaRPr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hape 317"/>
          <p:cNvSpPr/>
          <p:nvPr/>
        </p:nvSpPr>
        <p:spPr>
          <a:xfrm>
            <a:off x="1581746" y="3729201"/>
            <a:ext cx="22099189" cy="98870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lang="en-US" sz="4800" dirty="0"/>
              <a:t>Normal </a:t>
            </a:r>
            <a:r>
              <a:rPr lang="en-US" sz="4800" dirty="0" err="1"/>
              <a:t>dağılım</a:t>
            </a:r>
            <a:r>
              <a:rPr lang="en-US" sz="4800" dirty="0"/>
              <a:t> </a:t>
            </a:r>
            <a:r>
              <a:rPr lang="en-US" sz="4800" dirty="0" err="1"/>
              <a:t>evrende</a:t>
            </a:r>
            <a:r>
              <a:rPr lang="en-US" sz="4800" dirty="0"/>
              <a:t> </a:t>
            </a:r>
            <a:r>
              <a:rPr lang="en-US" sz="4800" dirty="0" err="1"/>
              <a:t>sıkça</a:t>
            </a:r>
            <a:r>
              <a:rPr lang="en-US" sz="4800" dirty="0"/>
              <a:t> </a:t>
            </a:r>
            <a:r>
              <a:rPr lang="en-US" sz="4800" dirty="0" err="1"/>
              <a:t>karşımıza</a:t>
            </a:r>
            <a:r>
              <a:rPr lang="en-US" sz="4800" dirty="0"/>
              <a:t> </a:t>
            </a:r>
            <a:r>
              <a:rPr lang="en-US" sz="4800" dirty="0" err="1"/>
              <a:t>çıkan</a:t>
            </a:r>
            <a:r>
              <a:rPr lang="en-US" sz="4800" dirty="0"/>
              <a:t> </a:t>
            </a:r>
            <a:r>
              <a:rPr lang="en-US" sz="4800" dirty="0" err="1"/>
              <a:t>ve</a:t>
            </a:r>
            <a:r>
              <a:rPr lang="en-US" sz="4800" dirty="0"/>
              <a:t> </a:t>
            </a:r>
            <a:r>
              <a:rPr lang="en-US" sz="4800" dirty="0" err="1"/>
              <a:t>çan</a:t>
            </a:r>
            <a:r>
              <a:rPr lang="en-US" sz="4800" dirty="0"/>
              <a:t> </a:t>
            </a:r>
            <a:r>
              <a:rPr lang="en-US" sz="4800" dirty="0" err="1"/>
              <a:t>şeklinde</a:t>
            </a:r>
            <a:r>
              <a:rPr lang="en-US" sz="4800" dirty="0"/>
              <a:t> </a:t>
            </a:r>
            <a:r>
              <a:rPr lang="en-US" sz="4800" dirty="0" err="1"/>
              <a:t>olan</a:t>
            </a:r>
            <a:r>
              <a:rPr lang="en-US" sz="4800" dirty="0"/>
              <a:t> </a:t>
            </a:r>
            <a:r>
              <a:rPr lang="en-US" sz="4800" dirty="0" err="1"/>
              <a:t>bir</a:t>
            </a:r>
            <a:r>
              <a:rPr lang="en-US" sz="4800" dirty="0"/>
              <a:t> </a:t>
            </a:r>
            <a:r>
              <a:rPr lang="en-US" sz="4800" dirty="0" err="1"/>
              <a:t>olasılık</a:t>
            </a:r>
            <a:r>
              <a:rPr lang="en-US" sz="4800" dirty="0"/>
              <a:t> </a:t>
            </a:r>
            <a:r>
              <a:rPr lang="en-US" sz="4800" dirty="0" err="1"/>
              <a:t>dağılımıdır</a:t>
            </a:r>
            <a:r>
              <a:rPr lang="en-US" sz="4800" dirty="0"/>
              <a:t>.</a:t>
            </a:r>
          </a:p>
          <a:p>
            <a:pPr lvl="0"/>
            <a:r>
              <a:rPr lang="en-US" sz="4800" dirty="0"/>
              <a:t>Normal </a:t>
            </a:r>
            <a:r>
              <a:rPr lang="en-US" sz="4800" dirty="0" err="1"/>
              <a:t>dağılımın</a:t>
            </a:r>
            <a:r>
              <a:rPr lang="en-US" sz="4800" dirty="0"/>
              <a:t> </a:t>
            </a:r>
            <a:r>
              <a:rPr lang="en-US" sz="4800" dirty="0" err="1"/>
              <a:t>özellikleri</a:t>
            </a:r>
            <a:endParaRPr lang="en-US" sz="4800" dirty="0"/>
          </a:p>
          <a:p>
            <a:pPr lvl="1"/>
            <a:r>
              <a:rPr lang="en-US" sz="4800" dirty="0" err="1"/>
              <a:t>Arka</a:t>
            </a:r>
            <a:r>
              <a:rPr lang="en-US" sz="4800" dirty="0"/>
              <a:t> </a:t>
            </a:r>
            <a:r>
              <a:rPr lang="en-US" sz="4800" dirty="0" err="1"/>
              <a:t>plandaki</a:t>
            </a:r>
            <a:r>
              <a:rPr lang="en-US" sz="4800" dirty="0"/>
              <a:t> </a:t>
            </a:r>
            <a:r>
              <a:rPr lang="en-US" sz="4800" dirty="0" err="1"/>
              <a:t>değişken</a:t>
            </a:r>
            <a:r>
              <a:rPr lang="en-US" sz="4800" dirty="0"/>
              <a:t> </a:t>
            </a:r>
            <a:r>
              <a:rPr lang="en-US" sz="4800" dirty="0" err="1"/>
              <a:t>sürekli</a:t>
            </a:r>
            <a:r>
              <a:rPr lang="en-US" sz="4800" dirty="0"/>
              <a:t> </a:t>
            </a:r>
            <a:r>
              <a:rPr lang="en-US" sz="4800" dirty="0" err="1"/>
              <a:t>ve</a:t>
            </a:r>
            <a:r>
              <a:rPr lang="en-US" sz="4800" dirty="0"/>
              <a:t> </a:t>
            </a:r>
            <a:r>
              <a:rPr lang="en-US" sz="4800" dirty="0" err="1"/>
              <a:t>sınırsızdır</a:t>
            </a:r>
            <a:endParaRPr lang="en-US" sz="4800" dirty="0"/>
          </a:p>
          <a:p>
            <a:pPr lvl="1"/>
            <a:r>
              <a:rPr lang="en-US" sz="4800" dirty="0" err="1"/>
              <a:t>Dağılım</a:t>
            </a:r>
            <a:endParaRPr lang="en-US" sz="4800" dirty="0"/>
          </a:p>
          <a:p>
            <a:pPr lvl="2"/>
            <a:r>
              <a:rPr lang="en-US" sz="4800" dirty="0" err="1"/>
              <a:t>Merkezi</a:t>
            </a:r>
            <a:r>
              <a:rPr lang="en-US" sz="4800" dirty="0"/>
              <a:t> </a:t>
            </a:r>
            <a:r>
              <a:rPr lang="en-US" sz="4800" dirty="0" err="1"/>
              <a:t>etrafında</a:t>
            </a:r>
            <a:r>
              <a:rPr lang="en-US" sz="4800" dirty="0"/>
              <a:t> </a:t>
            </a:r>
            <a:r>
              <a:rPr lang="en-US" sz="4800" dirty="0" err="1"/>
              <a:t>simetriktir</a:t>
            </a:r>
            <a:endParaRPr lang="en-US" sz="4800" dirty="0"/>
          </a:p>
          <a:p>
            <a:pPr lvl="2"/>
            <a:r>
              <a:rPr lang="en-US" sz="4800" dirty="0"/>
              <a:t>Tek </a:t>
            </a:r>
            <a:r>
              <a:rPr lang="en-US" sz="4800" dirty="0" err="1"/>
              <a:t>bir</a:t>
            </a:r>
            <a:r>
              <a:rPr lang="en-US" sz="4800" dirty="0"/>
              <a:t> mod </a:t>
            </a:r>
            <a:r>
              <a:rPr lang="en-US" sz="4800" dirty="0" err="1"/>
              <a:t>değeri</a:t>
            </a:r>
            <a:r>
              <a:rPr lang="en-US" sz="4800" dirty="0"/>
              <a:t> </a:t>
            </a:r>
            <a:r>
              <a:rPr lang="en-US" sz="4800" dirty="0" err="1"/>
              <a:t>vardır</a:t>
            </a:r>
            <a:endParaRPr lang="en-US" sz="4800" dirty="0"/>
          </a:p>
          <a:p>
            <a:pPr lvl="2"/>
            <a:r>
              <a:rPr lang="en-US" sz="4800" dirty="0" err="1"/>
              <a:t>Ortalama</a:t>
            </a:r>
            <a:r>
              <a:rPr lang="en-US" sz="4800" dirty="0"/>
              <a:t>, </a:t>
            </a:r>
            <a:r>
              <a:rPr lang="en-US" sz="4800" dirty="0" err="1"/>
              <a:t>ortanca</a:t>
            </a:r>
            <a:r>
              <a:rPr lang="en-US" sz="4800" dirty="0"/>
              <a:t> </a:t>
            </a:r>
            <a:r>
              <a:rPr lang="en-US" sz="4800" dirty="0" err="1"/>
              <a:t>ve</a:t>
            </a:r>
            <a:r>
              <a:rPr lang="en-US" sz="4800" dirty="0"/>
              <a:t> Mod </a:t>
            </a:r>
            <a:r>
              <a:rPr lang="en-US" sz="4800" dirty="0" err="1"/>
              <a:t>değerleri</a:t>
            </a:r>
            <a:r>
              <a:rPr lang="en-US" sz="4800" dirty="0"/>
              <a:t> </a:t>
            </a:r>
            <a:r>
              <a:rPr lang="en-US" sz="4800" dirty="0" err="1"/>
              <a:t>birbirine</a:t>
            </a:r>
            <a:r>
              <a:rPr lang="en-US" sz="4800" dirty="0"/>
              <a:t> </a:t>
            </a:r>
            <a:r>
              <a:rPr lang="en-US" sz="4800" dirty="0" err="1"/>
              <a:t>eşittir</a:t>
            </a:r>
            <a:endParaRPr lang="en-US" sz="4800" dirty="0"/>
          </a:p>
          <a:p>
            <a:endParaRPr lang="tr-TR" sz="96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DFD1D2-6BF7-4891-BE87-F6E181E8329F}"/>
              </a:ext>
            </a:extLst>
          </p:cNvPr>
          <p:cNvSpPr txBox="1"/>
          <p:nvPr/>
        </p:nvSpPr>
        <p:spPr>
          <a:xfrm>
            <a:off x="1613646" y="2223246"/>
            <a:ext cx="20708471" cy="252581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kumimoji="0" lang="tr-T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Normal dağılım iki parametre ile tanımlanır:</a:t>
            </a:r>
          </a:p>
          <a:p>
            <a:pPr marL="0" indent="0">
              <a:buNone/>
            </a:pPr>
            <a:r>
              <a:rPr lang="tr-TR" sz="5400" dirty="0"/>
              <a:t>	</a:t>
            </a:r>
            <a:r>
              <a:rPr kumimoji="0" lang="tr-T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Ortalama (</a:t>
            </a:r>
            <a:r>
              <a:rPr kumimoji="0" lang="el-G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Interstate"/>
              </a:rPr>
              <a:t>μ</a:t>
            </a:r>
            <a:r>
              <a:rPr kumimoji="0" lang="tr-T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) ve Standart Sapma (</a:t>
            </a:r>
            <a:r>
              <a:rPr lang="el-G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kumimoji="0" lang="tr-T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)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68F7B-1BD9-4E55-A2A9-782BBDF183A3}"/>
              </a:ext>
            </a:extLst>
          </p:cNvPr>
          <p:cNvPicPr/>
          <p:nvPr/>
        </p:nvPicPr>
        <p:blipFill rotWithShape="1">
          <a:blip r:embed="rId2"/>
          <a:srcRect l="4480" r="786" b="7118"/>
          <a:stretch/>
        </p:blipFill>
        <p:spPr bwMode="auto">
          <a:xfrm>
            <a:off x="3747247" y="4749064"/>
            <a:ext cx="6858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A6B52-5678-4610-A339-630ED5ADC919}"/>
              </a:ext>
            </a:extLst>
          </p:cNvPr>
          <p:cNvPicPr/>
          <p:nvPr/>
        </p:nvPicPr>
        <p:blipFill rotWithShape="1">
          <a:blip r:embed="rId3"/>
          <a:srcRect l="5026" b="7224"/>
          <a:stretch/>
        </p:blipFill>
        <p:spPr bwMode="auto">
          <a:xfrm>
            <a:off x="13566569" y="4749064"/>
            <a:ext cx="6858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273E1-9075-4FBB-8F7B-7257071623F2}"/>
              </a:ext>
            </a:extLst>
          </p:cNvPr>
          <p:cNvSpPr txBox="1"/>
          <p:nvPr/>
        </p:nvSpPr>
        <p:spPr>
          <a:xfrm>
            <a:off x="5233903" y="11607064"/>
            <a:ext cx="3981815" cy="145680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 ve </a:t>
            </a: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B9F3C-131E-40A0-B0DD-3B6D7C0D25BD}"/>
              </a:ext>
            </a:extLst>
          </p:cNvPr>
          <p:cNvSpPr txBox="1"/>
          <p:nvPr/>
        </p:nvSpPr>
        <p:spPr>
          <a:xfrm>
            <a:off x="15168284" y="11329158"/>
            <a:ext cx="3981815" cy="145680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 ve </a:t>
            </a: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 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6768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8B0B9F-00F7-4B7E-9BD1-6A121AEB7B8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0682" y="2402542"/>
            <a:ext cx="16602635" cy="96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907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B2C320-20AD-4CAC-98DD-2ED76BB6482B}"/>
              </a:ext>
            </a:extLst>
          </p:cNvPr>
          <p:cNvSpPr txBox="1"/>
          <p:nvPr/>
        </p:nvSpPr>
        <p:spPr>
          <a:xfrm>
            <a:off x="1290918" y="2581835"/>
            <a:ext cx="20977411" cy="764311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tr-TR" sz="5400" b="1" dirty="0"/>
              <a:t>Standart dağılım</a:t>
            </a:r>
          </a:p>
          <a:p>
            <a:pPr marL="0" indent="0">
              <a:buNone/>
            </a:pPr>
            <a:r>
              <a:rPr lang="tr-TR" sz="5400" dirty="0"/>
              <a:t>Önceden belirlenmiş </a:t>
            </a:r>
            <a:r>
              <a:rPr lang="pt-BR" sz="5400" dirty="0"/>
              <a:t>μ</a:t>
            </a:r>
            <a:r>
              <a:rPr lang="tr-TR" sz="5400" dirty="0"/>
              <a:t> ve σ değerlerine göre dönüştürülmüş puanlardan oluşan dağılımlara denir. Standart dağılımlar benzer olmayan dağılımların karşılaştırılmasına yardımcı olur. </a:t>
            </a:r>
            <a:endParaRPr lang="en-US" sz="5400" dirty="0"/>
          </a:p>
          <a:p>
            <a:pPr lvl="1"/>
            <a:r>
              <a:rPr lang="tr-TR" sz="5400" dirty="0"/>
              <a:t>Z-puanlarının oluşturduğu dağılımlar </a:t>
            </a:r>
            <a:r>
              <a:rPr lang="pt-BR" sz="5400" dirty="0"/>
              <a:t>μ</a:t>
            </a:r>
            <a:r>
              <a:rPr lang="tr-TR" sz="5400" dirty="0"/>
              <a:t>=0 ve σ=1 olan standart dağılımlardır. </a:t>
            </a:r>
            <a:r>
              <a:rPr lang="en-US" sz="5400" dirty="0"/>
              <a:t> 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73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9CB70D-8931-4B2C-9021-F41FC3C6544F}"/>
              </a:ext>
            </a:extLst>
          </p:cNvPr>
          <p:cNvSpPr txBox="1"/>
          <p:nvPr/>
        </p:nvSpPr>
        <p:spPr>
          <a:xfrm>
            <a:off x="1613647" y="2528047"/>
            <a:ext cx="21694588" cy="354148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Standart Normal Dağılım</a:t>
            </a:r>
          </a:p>
          <a:p>
            <a:pPr marL="0" indent="0">
              <a:buNone/>
            </a:pPr>
            <a:r>
              <a:rPr lang="tr-TR" dirty="0"/>
              <a:t>Normal dağılımda herhangi bir X değişkeni yerine Z değişkeni kullanılırsa Z tesadüfi değişkeninin dağılımına standart normal dağılım denir.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77EC0-2248-4004-A53E-673F0CF4D5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12" y="6069527"/>
            <a:ext cx="14092517" cy="7082809"/>
          </a:xfrm>
          <a:prstGeom prst="rect">
            <a:avLst/>
          </a:prstGeom>
          <a:noFill/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70C475-5B36-41CD-B304-E3E6AA764DBE}"/>
                  </a:ext>
                </a:extLst>
              </p:cNvPr>
              <p:cNvSpPr/>
              <p:nvPr/>
            </p:nvSpPr>
            <p:spPr>
              <a:xfrm>
                <a:off x="16441271" y="7428918"/>
                <a:ext cx="7082117" cy="285642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800" dirty="0"/>
                  <a:t>Evren için z puanları</a:t>
                </a:r>
              </a:p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dirty="0"/>
                  <a:t>z=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tr-T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870C475-5B36-41CD-B304-E3E6AA764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271" y="7428918"/>
                <a:ext cx="7082117" cy="2856421"/>
              </a:xfrm>
              <a:prstGeom prst="rect">
                <a:avLst/>
              </a:prstGeom>
              <a:blipFill>
                <a:blip r:embed="rId3"/>
                <a:stretch>
                  <a:fillRect b="-4873"/>
                </a:stretch>
              </a:blipFill>
              <a:ln w="254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86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06155A-4BBF-4713-AEB0-88C1C9673F90}"/>
              </a:ext>
            </a:extLst>
          </p:cNvPr>
          <p:cNvSpPr txBox="1"/>
          <p:nvPr/>
        </p:nvSpPr>
        <p:spPr>
          <a:xfrm>
            <a:off x="1828800" y="2779059"/>
            <a:ext cx="20941553" cy="972778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en-US" sz="5400" b="1" dirty="0" err="1"/>
              <a:t>Sorular</a:t>
            </a:r>
            <a:r>
              <a:rPr lang="en-US" sz="5400" b="1" dirty="0"/>
              <a:t>:</a:t>
            </a:r>
            <a:r>
              <a:rPr lang="tr-TR" sz="5400" b="1" dirty="0"/>
              <a:t> </a:t>
            </a:r>
            <a:r>
              <a:rPr lang="en-US" sz="5400" dirty="0" err="1"/>
              <a:t>Evrende</a:t>
            </a:r>
            <a:r>
              <a:rPr lang="en-US" sz="5400" dirty="0"/>
              <a:t> X </a:t>
            </a:r>
            <a:r>
              <a:rPr lang="en-US" sz="5400" dirty="0" err="1"/>
              <a:t>puanları</a:t>
            </a:r>
            <a:r>
              <a:rPr lang="en-US" sz="5400" dirty="0"/>
              <a:t> normal </a:t>
            </a:r>
            <a:r>
              <a:rPr lang="en-US" sz="5400" dirty="0" err="1"/>
              <a:t>dağılmaktadır</a:t>
            </a:r>
            <a:r>
              <a:rPr lang="en-US" sz="5400" dirty="0"/>
              <a:t>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ortlaması</a:t>
            </a:r>
            <a:r>
              <a:rPr lang="en-US" sz="5400" dirty="0"/>
              <a:t> 500 (μ =500)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standart</a:t>
            </a:r>
            <a:r>
              <a:rPr lang="en-US" sz="5400" dirty="0"/>
              <a:t> </a:t>
            </a:r>
            <a:r>
              <a:rPr lang="en-US" sz="5400" dirty="0" err="1"/>
              <a:t>sapması</a:t>
            </a:r>
            <a:r>
              <a:rPr lang="en-US" sz="5400" dirty="0"/>
              <a:t> 100’dür (σ= 100).  Buna </a:t>
            </a:r>
            <a:r>
              <a:rPr lang="en-US" sz="5400" dirty="0" err="1"/>
              <a:t>göre</a:t>
            </a:r>
            <a:r>
              <a:rPr lang="en-US" sz="5400" dirty="0"/>
              <a:t>:</a:t>
            </a:r>
          </a:p>
          <a:p>
            <a:pPr marL="914400" lvl="0" indent="-914400">
              <a:buFont typeface="+mj-lt"/>
              <a:buAutoNum type="arabicPeriod"/>
            </a:pPr>
            <a:r>
              <a:rPr lang="en-US" sz="5400" dirty="0" err="1"/>
              <a:t>Evrenden</a:t>
            </a:r>
            <a:r>
              <a:rPr lang="en-US" sz="5400" dirty="0"/>
              <a:t> </a:t>
            </a:r>
            <a:r>
              <a:rPr lang="en-US" sz="5400" dirty="0" err="1"/>
              <a:t>rastgele</a:t>
            </a:r>
            <a:r>
              <a:rPr lang="en-US" sz="5400" dirty="0"/>
              <a:t> </a:t>
            </a:r>
            <a:r>
              <a:rPr lang="en-US" sz="5400" dirty="0" err="1"/>
              <a:t>seçilen</a:t>
            </a:r>
            <a:r>
              <a:rPr lang="en-US" sz="5400" dirty="0"/>
              <a:t> </a:t>
            </a:r>
            <a:r>
              <a:rPr lang="en-US" sz="5400" dirty="0" err="1"/>
              <a:t>bir</a:t>
            </a:r>
            <a:r>
              <a:rPr lang="en-US" sz="5400" dirty="0"/>
              <a:t> </a:t>
            </a:r>
            <a:r>
              <a:rPr lang="en-US" sz="5400" dirty="0" err="1"/>
              <a:t>kişinin</a:t>
            </a:r>
            <a:r>
              <a:rPr lang="en-US" sz="5400" dirty="0"/>
              <a:t> test </a:t>
            </a:r>
            <a:r>
              <a:rPr lang="en-US" sz="5400" dirty="0" err="1"/>
              <a:t>puanının</a:t>
            </a:r>
            <a:r>
              <a:rPr lang="en-US" sz="5400" dirty="0"/>
              <a:t> 500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üzerinde</a:t>
            </a:r>
            <a:r>
              <a:rPr lang="en-US" sz="5400" dirty="0"/>
              <a:t> </a:t>
            </a:r>
            <a:r>
              <a:rPr lang="en-US" sz="5400" dirty="0" err="1"/>
              <a:t>olma</a:t>
            </a:r>
            <a:r>
              <a:rPr lang="en-US" sz="5400" dirty="0"/>
              <a:t> </a:t>
            </a:r>
            <a:r>
              <a:rPr lang="en-US" sz="5400" dirty="0" err="1"/>
              <a:t>olasılığı</a:t>
            </a:r>
            <a:r>
              <a:rPr lang="en-US" sz="5400" dirty="0"/>
              <a:t> </a:t>
            </a:r>
            <a:r>
              <a:rPr lang="en-US" sz="5400" dirty="0" err="1"/>
              <a:t>nedir</a:t>
            </a:r>
            <a:r>
              <a:rPr lang="en-US" sz="5400" dirty="0"/>
              <a:t>?</a:t>
            </a:r>
          </a:p>
          <a:p>
            <a:pPr marL="914400" lvl="0" indent="-914400">
              <a:buFont typeface="+mj-lt"/>
              <a:buAutoNum type="arabicPeriod"/>
            </a:pPr>
            <a:r>
              <a:rPr lang="en-US" sz="5400" dirty="0" err="1"/>
              <a:t>Evrenden</a:t>
            </a:r>
            <a:r>
              <a:rPr lang="en-US" sz="5400" dirty="0"/>
              <a:t> </a:t>
            </a:r>
            <a:r>
              <a:rPr lang="en-US" sz="5400" dirty="0" err="1"/>
              <a:t>rastgele</a:t>
            </a:r>
            <a:r>
              <a:rPr lang="en-US" sz="5400" dirty="0"/>
              <a:t> </a:t>
            </a:r>
            <a:r>
              <a:rPr lang="en-US" sz="5400" dirty="0" err="1"/>
              <a:t>seçilen</a:t>
            </a:r>
            <a:r>
              <a:rPr lang="en-US" sz="5400" dirty="0"/>
              <a:t> </a:t>
            </a:r>
            <a:r>
              <a:rPr lang="en-US" sz="5400" dirty="0" err="1"/>
              <a:t>bir</a:t>
            </a:r>
            <a:r>
              <a:rPr lang="en-US" sz="5400" dirty="0"/>
              <a:t> </a:t>
            </a:r>
            <a:r>
              <a:rPr lang="en-US" sz="5400" dirty="0" err="1"/>
              <a:t>kişinin</a:t>
            </a:r>
            <a:r>
              <a:rPr lang="en-US" sz="5400" dirty="0"/>
              <a:t> test </a:t>
            </a:r>
            <a:r>
              <a:rPr lang="en-US" sz="5400" dirty="0" err="1"/>
              <a:t>puanının</a:t>
            </a:r>
            <a:r>
              <a:rPr lang="en-US" sz="5400" dirty="0"/>
              <a:t> 700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üzerinde</a:t>
            </a:r>
            <a:r>
              <a:rPr lang="en-US" sz="5400" dirty="0"/>
              <a:t> </a:t>
            </a:r>
            <a:r>
              <a:rPr lang="en-US" sz="5400" dirty="0" err="1"/>
              <a:t>olma</a:t>
            </a:r>
            <a:r>
              <a:rPr lang="en-US" sz="5400" dirty="0"/>
              <a:t> </a:t>
            </a:r>
            <a:r>
              <a:rPr lang="en-US" sz="5400" dirty="0" err="1"/>
              <a:t>olasılığı</a:t>
            </a:r>
            <a:r>
              <a:rPr lang="en-US" sz="5400" dirty="0"/>
              <a:t> </a:t>
            </a:r>
            <a:r>
              <a:rPr lang="en-US" sz="5400" dirty="0" err="1"/>
              <a:t>nedir</a:t>
            </a:r>
            <a:r>
              <a:rPr lang="en-US" sz="5400" dirty="0"/>
              <a:t>?</a:t>
            </a:r>
          </a:p>
          <a:p>
            <a:pPr marL="914400" lvl="0" indent="-914400">
              <a:buFont typeface="+mj-lt"/>
              <a:buAutoNum type="arabicPeriod"/>
            </a:pPr>
            <a:r>
              <a:rPr lang="en-US" sz="5400" dirty="0" err="1"/>
              <a:t>Evrenden</a:t>
            </a:r>
            <a:r>
              <a:rPr lang="en-US" sz="5400" dirty="0"/>
              <a:t> </a:t>
            </a:r>
            <a:r>
              <a:rPr lang="en-US" sz="5400" dirty="0" err="1"/>
              <a:t>rastgele</a:t>
            </a:r>
            <a:r>
              <a:rPr lang="en-US" sz="5400" dirty="0"/>
              <a:t> </a:t>
            </a:r>
            <a:r>
              <a:rPr lang="en-US" sz="5400" dirty="0" err="1"/>
              <a:t>seçilen</a:t>
            </a:r>
            <a:r>
              <a:rPr lang="en-US" sz="5400" dirty="0"/>
              <a:t> </a:t>
            </a:r>
            <a:r>
              <a:rPr lang="en-US" sz="5400" dirty="0" err="1"/>
              <a:t>bir</a:t>
            </a:r>
            <a:r>
              <a:rPr lang="en-US" sz="5400" dirty="0"/>
              <a:t> </a:t>
            </a:r>
            <a:r>
              <a:rPr lang="en-US" sz="5400" dirty="0" err="1"/>
              <a:t>bireyin</a:t>
            </a:r>
            <a:r>
              <a:rPr lang="en-US" sz="5400" dirty="0"/>
              <a:t> test </a:t>
            </a:r>
            <a:r>
              <a:rPr lang="en-US" sz="5400" dirty="0" err="1"/>
              <a:t>puanının</a:t>
            </a:r>
            <a:r>
              <a:rPr lang="en-US" sz="5400" dirty="0"/>
              <a:t> 570 </a:t>
            </a:r>
            <a:r>
              <a:rPr lang="en-US" sz="5400" dirty="0" err="1"/>
              <a:t>ve</a:t>
            </a:r>
            <a:r>
              <a:rPr lang="en-US" sz="5400" dirty="0"/>
              <a:t> </a:t>
            </a:r>
            <a:r>
              <a:rPr lang="en-US" sz="5400" dirty="0" err="1"/>
              <a:t>üzerinde</a:t>
            </a:r>
            <a:r>
              <a:rPr lang="en-US" sz="5400" dirty="0"/>
              <a:t> </a:t>
            </a:r>
            <a:r>
              <a:rPr lang="en-US" sz="5400" dirty="0" err="1"/>
              <a:t>olma</a:t>
            </a:r>
            <a:r>
              <a:rPr lang="en-US" sz="5400" dirty="0"/>
              <a:t> </a:t>
            </a:r>
            <a:r>
              <a:rPr lang="en-US" sz="5400" dirty="0" err="1"/>
              <a:t>olasılığı</a:t>
            </a:r>
            <a:r>
              <a:rPr lang="en-US" sz="5400" dirty="0"/>
              <a:t> </a:t>
            </a:r>
            <a:r>
              <a:rPr lang="en-US" sz="5400" dirty="0" err="1"/>
              <a:t>nedir</a:t>
            </a:r>
            <a:r>
              <a:rPr lang="en-US" sz="5400" dirty="0"/>
              <a:t>?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775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E71A29-7A67-4929-8FF0-16A93D33CC1C}"/>
              </a:ext>
            </a:extLst>
          </p:cNvPr>
          <p:cNvSpPr txBox="1"/>
          <p:nvPr/>
        </p:nvSpPr>
        <p:spPr>
          <a:xfrm>
            <a:off x="1470212" y="2528047"/>
            <a:ext cx="21049129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tr-TR" sz="6000" dirty="0"/>
              <a:t>1. </a:t>
            </a:r>
            <a:r>
              <a:rPr lang="en-US" sz="6000" dirty="0" err="1"/>
              <a:t>Evrenden</a:t>
            </a:r>
            <a:r>
              <a:rPr lang="en-US" sz="6000" dirty="0"/>
              <a:t> </a:t>
            </a:r>
            <a:r>
              <a:rPr lang="en-US" sz="6000" dirty="0" err="1"/>
              <a:t>rastgele</a:t>
            </a:r>
            <a:r>
              <a:rPr lang="en-US" sz="6000" dirty="0"/>
              <a:t> </a:t>
            </a:r>
            <a:r>
              <a:rPr lang="en-US" sz="6000" dirty="0" err="1"/>
              <a:t>seçilen</a:t>
            </a:r>
            <a:r>
              <a:rPr lang="en-US" sz="6000" dirty="0"/>
              <a:t> </a:t>
            </a:r>
            <a:r>
              <a:rPr lang="en-US" sz="6000" dirty="0" err="1"/>
              <a:t>bir</a:t>
            </a:r>
            <a:r>
              <a:rPr lang="en-US" sz="6000" dirty="0"/>
              <a:t> </a:t>
            </a:r>
            <a:r>
              <a:rPr lang="en-US" sz="6000" dirty="0" err="1"/>
              <a:t>kişinin</a:t>
            </a:r>
            <a:r>
              <a:rPr lang="en-US" sz="6000" dirty="0"/>
              <a:t> test </a:t>
            </a:r>
            <a:r>
              <a:rPr lang="en-US" sz="6000" dirty="0" err="1"/>
              <a:t>puanının</a:t>
            </a:r>
            <a:r>
              <a:rPr lang="en-US" sz="6000" dirty="0"/>
              <a:t> 500 </a:t>
            </a:r>
            <a:r>
              <a:rPr lang="en-US" sz="6000" dirty="0" err="1"/>
              <a:t>ve</a:t>
            </a:r>
            <a:r>
              <a:rPr lang="en-US" sz="6000" dirty="0"/>
              <a:t> </a:t>
            </a:r>
            <a:r>
              <a:rPr lang="en-US" sz="6000" dirty="0" err="1"/>
              <a:t>üzerinde</a:t>
            </a:r>
            <a:r>
              <a:rPr lang="en-US" sz="6000" dirty="0"/>
              <a:t> </a:t>
            </a:r>
            <a:r>
              <a:rPr lang="en-US" sz="6000" dirty="0" err="1"/>
              <a:t>olma</a:t>
            </a:r>
            <a:r>
              <a:rPr lang="en-US" sz="6000" dirty="0"/>
              <a:t> </a:t>
            </a:r>
            <a:r>
              <a:rPr lang="en-US" sz="6000" dirty="0" err="1"/>
              <a:t>olasılığı</a:t>
            </a:r>
            <a:r>
              <a:rPr lang="en-US" sz="6000" dirty="0"/>
              <a:t> </a:t>
            </a:r>
            <a:r>
              <a:rPr lang="en-US" sz="6000" dirty="0" err="1"/>
              <a:t>nedir</a:t>
            </a:r>
            <a:r>
              <a:rPr lang="en-US" sz="6000" dirty="0"/>
              <a:t>?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07AC8-D5AC-4D66-8036-76BDE039EF67}"/>
              </a:ext>
            </a:extLst>
          </p:cNvPr>
          <p:cNvSpPr txBox="1"/>
          <p:nvPr/>
        </p:nvSpPr>
        <p:spPr>
          <a:xfrm>
            <a:off x="8803341" y="10137939"/>
            <a:ext cx="1780285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20CCE7-8AA0-49CA-99EB-C149909D5891}"/>
                  </a:ext>
                </a:extLst>
              </p14:cNvPr>
              <p14:cNvContentPartPr/>
              <p14:nvPr/>
            </p14:nvContentPartPr>
            <p14:xfrm>
              <a:off x="5013487" y="10655619"/>
              <a:ext cx="114901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20CCE7-8AA0-49CA-99EB-C149909D58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4487" y="10646979"/>
                <a:ext cx="1150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90DCBC7-F0DC-4348-897D-F7C48D1347B6}"/>
                  </a:ext>
                </a:extLst>
              </p14:cNvPr>
              <p14:cNvContentPartPr/>
              <p14:nvPr/>
            </p14:nvContentPartPr>
            <p14:xfrm>
              <a:off x="8551927" y="10631139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90DCBC7-F0DC-4348-897D-F7C48D1347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27" y="1062249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49FB51-4A63-4040-BD50-FEFC9E7A4466}"/>
                  </a:ext>
                </a:extLst>
              </p14:cNvPr>
              <p14:cNvContentPartPr/>
              <p14:nvPr/>
            </p14:nvContentPartPr>
            <p14:xfrm>
              <a:off x="8444287" y="10631139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49FB51-4A63-4040-BD50-FEFC9E7A44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5647" y="1062249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AE871E84-70F1-447C-8D19-E0936CCB1CC2}"/>
              </a:ext>
            </a:extLst>
          </p:cNvPr>
          <p:cNvGrpSpPr/>
          <p:nvPr/>
        </p:nvGrpSpPr>
        <p:grpSpPr>
          <a:xfrm>
            <a:off x="8677207" y="10631139"/>
            <a:ext cx="360" cy="360"/>
            <a:chOff x="8677207" y="1063113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7634A5-6E59-4F9C-B642-16E3306EC109}"/>
                    </a:ext>
                  </a:extLst>
                </p14:cNvPr>
                <p14:cNvContentPartPr/>
                <p14:nvPr/>
              </p14:nvContentPartPr>
              <p14:xfrm>
                <a:off x="8677207" y="10631139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7634A5-6E59-4F9C-B642-16E3306EC1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68567" y="106224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DE48F9-C2A4-4E86-8727-EE4858D92B56}"/>
                    </a:ext>
                  </a:extLst>
                </p14:cNvPr>
                <p14:cNvContentPartPr/>
                <p14:nvPr/>
              </p14:nvContentPartPr>
              <p14:xfrm>
                <a:off x="8677207" y="10631139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DE48F9-C2A4-4E86-8727-EE4858D92B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68567" y="1062249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42CDEA0-400F-4BD4-9C7A-615ADB3060BB}"/>
                  </a:ext>
                </a:extLst>
              </p14:cNvPr>
              <p14:cNvContentPartPr/>
              <p14:nvPr/>
            </p14:nvContentPartPr>
            <p14:xfrm>
              <a:off x="4798207" y="5421219"/>
              <a:ext cx="11740680" cy="4839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42CDEA0-400F-4BD4-9C7A-615ADB3060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9567" y="5412579"/>
                <a:ext cx="11758320" cy="48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8CD8CD-BE7F-432E-A735-C2548E4F96B9}"/>
                  </a:ext>
                </a:extLst>
              </p14:cNvPr>
              <p14:cNvContentPartPr/>
              <p14:nvPr/>
            </p14:nvContentPartPr>
            <p14:xfrm>
              <a:off x="10793287" y="5521659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8CD8CD-BE7F-432E-A735-C2548E4F96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84287" y="55130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702F06-615C-4C2B-AC65-FE26AF8694D2}"/>
                  </a:ext>
                </a:extLst>
              </p14:cNvPr>
              <p14:cNvContentPartPr/>
              <p14:nvPr/>
            </p14:nvContentPartPr>
            <p14:xfrm>
              <a:off x="5091607" y="492981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702F06-615C-4C2B-AC65-FE26AF8694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2967" y="492081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4571488-2219-42C4-A271-5B3E61D47B69}"/>
              </a:ext>
            </a:extLst>
          </p:cNvPr>
          <p:cNvGrpSpPr/>
          <p:nvPr/>
        </p:nvGrpSpPr>
        <p:grpSpPr>
          <a:xfrm>
            <a:off x="5449807" y="4195419"/>
            <a:ext cx="360" cy="360"/>
            <a:chOff x="5449807" y="419541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7EA875-D5DB-40DD-84B0-E2614AA452A1}"/>
                    </a:ext>
                  </a:extLst>
                </p14:cNvPr>
                <p14:cNvContentPartPr/>
                <p14:nvPr/>
              </p14:nvContentPartPr>
              <p14:xfrm>
                <a:off x="5449807" y="4195419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7EA875-D5DB-40DD-84B0-E2614AA452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41167" y="41864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3B49988-0166-43E7-BC53-41833A80A95D}"/>
                    </a:ext>
                  </a:extLst>
                </p14:cNvPr>
                <p14:cNvContentPartPr/>
                <p14:nvPr/>
              </p14:nvContentPartPr>
              <p14:xfrm>
                <a:off x="5449807" y="4195419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3B49988-0166-43E7-BC53-41833A80A9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41167" y="41864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3A0F0C-8B2D-4134-B081-EBD0DBB40223}"/>
                  </a:ext>
                </a:extLst>
              </p14:cNvPr>
              <p14:cNvContentPartPr/>
              <p14:nvPr/>
            </p14:nvContentPartPr>
            <p14:xfrm>
              <a:off x="11247967" y="4671699"/>
              <a:ext cx="74160" cy="757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3A0F0C-8B2D-4134-B081-EBD0DBB402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85327" y="4609059"/>
                <a:ext cx="199800" cy="77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126F31E-FBFA-4592-91DA-C8955CC93BEF}"/>
                  </a:ext>
                </a:extLst>
              </p14:cNvPr>
              <p14:cNvContentPartPr/>
              <p14:nvPr/>
            </p14:nvContentPartPr>
            <p14:xfrm>
              <a:off x="11820367" y="6051219"/>
              <a:ext cx="3865320" cy="4516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126F31E-FBFA-4592-91DA-C8955CC93B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02367" y="6033579"/>
                <a:ext cx="3900960" cy="45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F6AF5B8-4694-4CA7-A20F-9C1C13B33582}"/>
                  </a:ext>
                </a:extLst>
              </p14:cNvPr>
              <p14:cNvContentPartPr/>
              <p14:nvPr/>
            </p14:nvContentPartPr>
            <p14:xfrm>
              <a:off x="13113127" y="6674019"/>
              <a:ext cx="1925280" cy="15267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F6AF5B8-4694-4CA7-A20F-9C1C13B335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095127" y="6656019"/>
                <a:ext cx="196092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7F7784-4668-40BC-87C9-96AB2D60DFBC}"/>
                  </a:ext>
                </a:extLst>
              </p14:cNvPr>
              <p14:cNvContentPartPr/>
              <p14:nvPr/>
            </p14:nvContentPartPr>
            <p14:xfrm>
              <a:off x="14511007" y="6587979"/>
              <a:ext cx="864720" cy="668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7F7784-4668-40BC-87C9-96AB2D60DF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493007" y="6569979"/>
                <a:ext cx="900360" cy="70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41DEB46-E1BA-4AAE-9CCE-3DD5F927E19D}"/>
              </a:ext>
            </a:extLst>
          </p:cNvPr>
          <p:cNvGrpSpPr/>
          <p:nvPr/>
        </p:nvGrpSpPr>
        <p:grpSpPr>
          <a:xfrm>
            <a:off x="16185007" y="4868259"/>
            <a:ext cx="4209480" cy="1641600"/>
            <a:chOff x="16185007" y="4868259"/>
            <a:chExt cx="4209480" cy="1641600"/>
          </a:xfrm>
        </p:grpSpPr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B8E5C1-1483-4EAC-8636-7FD821D76724}"/>
                    </a:ext>
                  </a:extLst>
                </p14:cNvPr>
                <p14:cNvContentPartPr/>
                <p14:nvPr/>
              </p14:nvContentPartPr>
              <p14:xfrm>
                <a:off x="16185007" y="5223579"/>
                <a:ext cx="516960" cy="521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B8E5C1-1483-4EAC-8636-7FD821D767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167007" y="5205579"/>
                  <a:ext cx="5526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8E26152-5708-441A-ADC5-E882B2CB3B41}"/>
                    </a:ext>
                  </a:extLst>
                </p14:cNvPr>
                <p14:cNvContentPartPr/>
                <p14:nvPr/>
              </p14:nvContentPartPr>
              <p14:xfrm>
                <a:off x="16892047" y="4975899"/>
                <a:ext cx="307080" cy="153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8E26152-5708-441A-ADC5-E882B2CB3B4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74047" y="4957899"/>
                  <a:ext cx="342720" cy="15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265216-2204-4440-A2AF-ECCAFE313BB6}"/>
                    </a:ext>
                  </a:extLst>
                </p14:cNvPr>
                <p14:cNvContentPartPr/>
                <p14:nvPr/>
              </p14:nvContentPartPr>
              <p14:xfrm>
                <a:off x="17500087" y="5595819"/>
                <a:ext cx="342720" cy="6591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265216-2204-4440-A2AF-ECCAFE313B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482087" y="5578179"/>
                  <a:ext cx="3783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94A74D-ADC6-4002-B611-8EC00429B7B6}"/>
                    </a:ext>
                  </a:extLst>
                </p14:cNvPr>
                <p14:cNvContentPartPr/>
                <p14:nvPr/>
              </p14:nvContentPartPr>
              <p14:xfrm>
                <a:off x="18249247" y="4868259"/>
                <a:ext cx="927360" cy="1573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94A74D-ADC6-4002-B611-8EC00429B7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231247" y="4850619"/>
                  <a:ext cx="963000" cy="16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3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54EACB-C1EB-48F4-AEA8-604B9B094F73}"/>
                    </a:ext>
                  </a:extLst>
                </p14:cNvPr>
                <p14:cNvContentPartPr/>
                <p14:nvPr/>
              </p14:nvContentPartPr>
              <p14:xfrm>
                <a:off x="19705447" y="5060859"/>
                <a:ext cx="689040" cy="1115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54EACB-C1EB-48F4-AEA8-604B9B094F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687807" y="5043219"/>
                  <a:ext cx="72468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3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D0877DD-5373-40C7-8A35-70C2FBE0FD75}"/>
                    </a:ext>
                  </a:extLst>
                </p14:cNvPr>
                <p14:cNvContentPartPr/>
                <p14:nvPr/>
              </p14:nvContentPartPr>
              <p14:xfrm>
                <a:off x="19769887" y="5191539"/>
                <a:ext cx="368280" cy="54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D0877DD-5373-40C7-8A35-70C2FBE0FD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752247" y="5173539"/>
                  <a:ext cx="40392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3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7BC50CE-3F40-49C6-9A0B-30AA79F7FF88}"/>
                  </a:ext>
                </a:extLst>
              </p14:cNvPr>
              <p14:cNvContentPartPr/>
              <p14:nvPr/>
            </p14:nvContentPartPr>
            <p14:xfrm>
              <a:off x="10523647" y="5647299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7BC50CE-3F40-49C6-9A0B-30AA79F7FF8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506007" y="56292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3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E346FFD-97FE-4FAC-9DA2-76ECC7CA206A}"/>
                  </a:ext>
                </a:extLst>
              </p14:cNvPr>
              <p14:cNvContentPartPr/>
              <p14:nvPr/>
            </p14:nvContentPartPr>
            <p14:xfrm>
              <a:off x="17103727" y="7995939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E346FFD-97FE-4FAC-9DA2-76ECC7CA206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086087" y="7978299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3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A475F86-777C-42C2-B5F1-0AA84D649CD5}"/>
                  </a:ext>
                </a:extLst>
              </p14:cNvPr>
              <p14:cNvContentPartPr/>
              <p14:nvPr/>
            </p14:nvContentPartPr>
            <p14:xfrm>
              <a:off x="12084247" y="6562059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A475F86-777C-42C2-B5F1-0AA84D649CD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066247" y="654405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E63BA62E-F67D-450A-8BD6-1F21AB1ED266}"/>
              </a:ext>
            </a:extLst>
          </p:cNvPr>
          <p:cNvSpPr txBox="1"/>
          <p:nvPr/>
        </p:nvSpPr>
        <p:spPr>
          <a:xfrm>
            <a:off x="10478830" y="10210155"/>
            <a:ext cx="2504513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el-G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Interstate"/>
              </a:rPr>
              <a:t>μ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Interstate"/>
              </a:rPr>
              <a:t>=500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9035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27631-7A9D-4307-B898-3C5B3BCBE4EA}"/>
              </a:ext>
            </a:extLst>
          </p:cNvPr>
          <p:cNvSpPr txBox="1"/>
          <p:nvPr/>
        </p:nvSpPr>
        <p:spPr>
          <a:xfrm>
            <a:off x="1559859" y="2492189"/>
            <a:ext cx="20690541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tr-TR" sz="6000" dirty="0"/>
              <a:t>2. </a:t>
            </a:r>
            <a:r>
              <a:rPr lang="en-US" sz="6000" dirty="0" err="1"/>
              <a:t>Evrenden</a:t>
            </a:r>
            <a:r>
              <a:rPr lang="en-US" sz="6000" dirty="0"/>
              <a:t> </a:t>
            </a:r>
            <a:r>
              <a:rPr lang="en-US" sz="6000" dirty="0" err="1"/>
              <a:t>rastgele</a:t>
            </a:r>
            <a:r>
              <a:rPr lang="en-US" sz="6000" dirty="0"/>
              <a:t> </a:t>
            </a:r>
            <a:r>
              <a:rPr lang="en-US" sz="6000" dirty="0" err="1"/>
              <a:t>seçilen</a:t>
            </a:r>
            <a:r>
              <a:rPr lang="en-US" sz="6000" dirty="0"/>
              <a:t> </a:t>
            </a:r>
            <a:r>
              <a:rPr lang="en-US" sz="6000" dirty="0" err="1"/>
              <a:t>bir</a:t>
            </a:r>
            <a:r>
              <a:rPr lang="en-US" sz="6000" dirty="0"/>
              <a:t> </a:t>
            </a:r>
            <a:r>
              <a:rPr lang="en-US" sz="6000" dirty="0" err="1"/>
              <a:t>kişinin</a:t>
            </a:r>
            <a:r>
              <a:rPr lang="en-US" sz="6000" dirty="0"/>
              <a:t> test </a:t>
            </a:r>
            <a:r>
              <a:rPr lang="en-US" sz="6000" dirty="0" err="1"/>
              <a:t>puanının</a:t>
            </a:r>
            <a:r>
              <a:rPr lang="en-US" sz="6000" dirty="0"/>
              <a:t> 700 </a:t>
            </a:r>
            <a:r>
              <a:rPr lang="en-US" sz="6000" dirty="0" err="1"/>
              <a:t>ve</a:t>
            </a:r>
            <a:r>
              <a:rPr lang="en-US" sz="6000" dirty="0"/>
              <a:t> </a:t>
            </a:r>
            <a:r>
              <a:rPr lang="en-US" sz="6000" dirty="0" err="1"/>
              <a:t>üzerinde</a:t>
            </a:r>
            <a:r>
              <a:rPr lang="en-US" sz="6000" dirty="0"/>
              <a:t> </a:t>
            </a:r>
            <a:r>
              <a:rPr lang="en-US" sz="6000" dirty="0" err="1"/>
              <a:t>olma</a:t>
            </a:r>
            <a:r>
              <a:rPr lang="en-US" sz="6000" dirty="0"/>
              <a:t> </a:t>
            </a:r>
            <a:r>
              <a:rPr lang="en-US" sz="6000" dirty="0" err="1"/>
              <a:t>olasılığı</a:t>
            </a:r>
            <a:r>
              <a:rPr lang="en-US" sz="6000" dirty="0"/>
              <a:t> </a:t>
            </a:r>
            <a:r>
              <a:rPr lang="en-US" sz="6000" dirty="0" err="1"/>
              <a:t>nedir</a:t>
            </a:r>
            <a:r>
              <a:rPr lang="en-US" sz="6000" dirty="0"/>
              <a:t>?</a:t>
            </a:r>
            <a:r>
              <a:rPr lang="tr-TR" sz="6000" dirty="0"/>
              <a:t> (</a:t>
            </a: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=500, </a:t>
            </a:r>
            <a:r>
              <a:rPr lang="el-G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tr-TR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tr-TR" sz="6000" dirty="0"/>
              <a:t>)</a:t>
            </a:r>
            <a:endParaRPr lang="en-US" sz="6000" dirty="0"/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697663-CDB6-4F0D-8A78-DAD5864FBE42}"/>
              </a:ext>
            </a:extLst>
          </p:cNvPr>
          <p:cNvCxnSpPr>
            <a:cxnSpLocks/>
          </p:cNvCxnSpPr>
          <p:nvPr/>
        </p:nvCxnSpPr>
        <p:spPr>
          <a:xfrm flipV="1">
            <a:off x="5217459" y="10399059"/>
            <a:ext cx="12156141" cy="89647"/>
          </a:xfrm>
          <a:prstGeom prst="line">
            <a:avLst/>
          </a:prstGeom>
          <a:noFill/>
          <a:ln w="5715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0C3C7F-75A2-434F-A88F-DAF027E8ABED}"/>
              </a:ext>
            </a:extLst>
          </p:cNvPr>
          <p:cNvCxnSpPr>
            <a:cxnSpLocks/>
          </p:cNvCxnSpPr>
          <p:nvPr/>
        </p:nvCxnSpPr>
        <p:spPr>
          <a:xfrm flipV="1">
            <a:off x="11152094" y="10201835"/>
            <a:ext cx="0" cy="48409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EF0279-0CF7-4906-B26C-3B187901E9DA}"/>
              </a:ext>
            </a:extLst>
          </p:cNvPr>
          <p:cNvSpPr txBox="1"/>
          <p:nvPr/>
        </p:nvSpPr>
        <p:spPr>
          <a:xfrm>
            <a:off x="10345270" y="10452848"/>
            <a:ext cx="2528047" cy="13552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0">
              <a:buNone/>
            </a:pPr>
            <a:r>
              <a:rPr lang="el-G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tr-TR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=500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D4F728-E800-4B76-B312-7C1C07E73B3F}"/>
              </a:ext>
            </a:extLst>
          </p:cNvPr>
          <p:cNvGrpSpPr/>
          <p:nvPr/>
        </p:nvGrpSpPr>
        <p:grpSpPr>
          <a:xfrm>
            <a:off x="13167127" y="9848499"/>
            <a:ext cx="251280" cy="870480"/>
            <a:chOff x="13167127" y="9848499"/>
            <a:chExt cx="251280" cy="87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21E5C2-5138-417D-A5B5-1217B9FAA4FC}"/>
                    </a:ext>
                  </a:extLst>
                </p14:cNvPr>
                <p14:cNvContentPartPr/>
                <p14:nvPr/>
              </p14:nvContentPartPr>
              <p14:xfrm>
                <a:off x="13167127" y="10718619"/>
                <a:ext cx="36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21E5C2-5138-417D-A5B5-1217B9FAA4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49127" y="10700619"/>
                  <a:ext cx="72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A0C694-7110-41CD-9F24-91842D9C304D}"/>
                    </a:ext>
                  </a:extLst>
                </p14:cNvPr>
                <p14:cNvContentPartPr/>
                <p14:nvPr/>
              </p14:nvContentPartPr>
              <p14:xfrm>
                <a:off x="13418047" y="9848499"/>
                <a:ext cx="360" cy="788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A0C694-7110-41CD-9F24-91842D9C30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0407" y="9830859"/>
                  <a:ext cx="36000" cy="82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8DFE0-8837-44B6-9419-BDE96741BBED}"/>
              </a:ext>
            </a:extLst>
          </p:cNvPr>
          <p:cNvGrpSpPr/>
          <p:nvPr/>
        </p:nvGrpSpPr>
        <p:grpSpPr>
          <a:xfrm>
            <a:off x="15389407" y="9937779"/>
            <a:ext cx="36360" cy="781200"/>
            <a:chOff x="15389407" y="9937779"/>
            <a:chExt cx="3636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E5BCDF-F5D0-4855-9B41-EF867A242A9E}"/>
                    </a:ext>
                  </a:extLst>
                </p14:cNvPr>
                <p14:cNvContentPartPr/>
                <p14:nvPr/>
              </p14:nvContentPartPr>
              <p14:xfrm>
                <a:off x="15425407" y="10718619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E5BCDF-F5D0-4855-9B41-EF867A242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07767" y="1070061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47A026-F35F-40D8-868E-D26A6A965C9A}"/>
                    </a:ext>
                  </a:extLst>
                </p14:cNvPr>
                <p14:cNvContentPartPr/>
                <p14:nvPr/>
              </p14:nvContentPartPr>
              <p14:xfrm>
                <a:off x="15389407" y="9937779"/>
                <a:ext cx="360" cy="780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47A026-F35F-40D8-868E-D26A6A965C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71767" y="9920139"/>
                  <a:ext cx="36000" cy="81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F703A6-F454-4F8F-9E5F-25B333CF7B16}"/>
              </a:ext>
            </a:extLst>
          </p:cNvPr>
          <p:cNvGrpSpPr/>
          <p:nvPr/>
        </p:nvGrpSpPr>
        <p:grpSpPr>
          <a:xfrm>
            <a:off x="9171127" y="9992139"/>
            <a:ext cx="107640" cy="726840"/>
            <a:chOff x="9171127" y="9992139"/>
            <a:chExt cx="107640" cy="7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4EE2BB-C132-47CB-BD65-0AD072496159}"/>
                    </a:ext>
                  </a:extLst>
                </p14:cNvPr>
                <p14:cNvContentPartPr/>
                <p14:nvPr/>
              </p14:nvContentPartPr>
              <p14:xfrm>
                <a:off x="9278407" y="10718619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4EE2BB-C132-47CB-BD65-0AD0724961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60407" y="10700619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CCE2A4-FC04-4AA5-B839-6E92468CA555}"/>
                    </a:ext>
                  </a:extLst>
                </p14:cNvPr>
                <p14:cNvContentPartPr/>
                <p14:nvPr/>
              </p14:nvContentPartPr>
              <p14:xfrm>
                <a:off x="9171127" y="9992139"/>
                <a:ext cx="360" cy="72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CCE2A4-FC04-4AA5-B839-6E92468CA5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53487" y="9974139"/>
                  <a:ext cx="36000" cy="76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238314-0FD2-48B3-9C33-565142607522}"/>
                  </a:ext>
                </a:extLst>
              </p14:cNvPr>
              <p14:cNvContentPartPr/>
              <p14:nvPr/>
            </p14:nvContentPartPr>
            <p14:xfrm>
              <a:off x="7397047" y="9901779"/>
              <a:ext cx="360" cy="817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238314-0FD2-48B3-9C33-5651426075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79407" y="9883779"/>
                <a:ext cx="3600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38216C2-A0D9-42A2-93C6-49FCC799F95A}"/>
                  </a:ext>
                </a:extLst>
              </p14:cNvPr>
              <p14:cNvContentPartPr/>
              <p14:nvPr/>
            </p14:nvContentPartPr>
            <p14:xfrm>
              <a:off x="5013487" y="5814339"/>
              <a:ext cx="12152160" cy="4178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38216C2-A0D9-42A2-93C6-49FCC799F9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77487" y="5778339"/>
                <a:ext cx="12223800" cy="42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707B54A-DD44-4311-8F6E-3A115264B69B}"/>
                  </a:ext>
                </a:extLst>
              </p14:cNvPr>
              <p14:cNvContentPartPr/>
              <p14:nvPr/>
            </p14:nvContentPartPr>
            <p14:xfrm>
              <a:off x="15371407" y="6534699"/>
              <a:ext cx="18000" cy="64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707B54A-DD44-4311-8F6E-3A115264B69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335767" y="6499059"/>
                <a:ext cx="89640" cy="65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10A1067-44A9-472C-9C43-354C9E80FBE8}"/>
              </a:ext>
            </a:extLst>
          </p:cNvPr>
          <p:cNvGrpSpPr/>
          <p:nvPr/>
        </p:nvGrpSpPr>
        <p:grpSpPr>
          <a:xfrm>
            <a:off x="15742927" y="8089539"/>
            <a:ext cx="2499840" cy="2138400"/>
            <a:chOff x="15742927" y="8089539"/>
            <a:chExt cx="2499840" cy="2138400"/>
          </a:xfrm>
        </p:grpSpPr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D1437A-6883-4393-9D33-A47A3C46283B}"/>
                    </a:ext>
                  </a:extLst>
                </p14:cNvPr>
                <p14:cNvContentPartPr/>
                <p14:nvPr/>
              </p14:nvContentPartPr>
              <p14:xfrm>
                <a:off x="15742927" y="9561579"/>
                <a:ext cx="1224360" cy="666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D1437A-6883-4393-9D33-A47A3C4628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725287" y="9543939"/>
                  <a:ext cx="126000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969C50-87F3-499F-A37A-566F4D98AD13}"/>
                    </a:ext>
                  </a:extLst>
                </p14:cNvPr>
                <p14:cNvContentPartPr/>
                <p14:nvPr/>
              </p14:nvContentPartPr>
              <p14:xfrm>
                <a:off x="16142167" y="8142099"/>
                <a:ext cx="1764360" cy="199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969C50-87F3-499F-A37A-566F4D98AD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24167" y="8124099"/>
                  <a:ext cx="1800000" cy="20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F82647-D827-4654-BD3D-10C5D96C148A}"/>
                    </a:ext>
                  </a:extLst>
                </p14:cNvPr>
                <p14:cNvContentPartPr/>
                <p14:nvPr/>
              </p14:nvContentPartPr>
              <p14:xfrm>
                <a:off x="17288767" y="8089539"/>
                <a:ext cx="954000" cy="816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F82647-D827-4654-BD3D-10C5D96C148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271127" y="8071899"/>
                  <a:ext cx="989640" cy="85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D4FCA7-9B8F-4EA0-8F66-DA9C31501C7A}"/>
              </a:ext>
            </a:extLst>
          </p:cNvPr>
          <p:cNvGrpSpPr/>
          <p:nvPr/>
        </p:nvGrpSpPr>
        <p:grpSpPr>
          <a:xfrm>
            <a:off x="18739927" y="5440659"/>
            <a:ext cx="2679840" cy="1964160"/>
            <a:chOff x="18739927" y="5440659"/>
            <a:chExt cx="2679840" cy="1964160"/>
          </a:xfrm>
        </p:grpSpPr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9BDC375-6EC9-4E23-875A-3D218D829D91}"/>
                    </a:ext>
                  </a:extLst>
                </p14:cNvPr>
                <p14:cNvContentPartPr/>
                <p14:nvPr/>
              </p14:nvContentPartPr>
              <p14:xfrm>
                <a:off x="18739927" y="6242739"/>
                <a:ext cx="238680" cy="27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9BDC375-6EC9-4E23-875A-3D218D829D9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721927" y="6225099"/>
                  <a:ext cx="274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0DBEF2-329A-46FB-A54B-EB8A6C14D479}"/>
                    </a:ext>
                  </a:extLst>
                </p14:cNvPr>
                <p14:cNvContentPartPr/>
                <p14:nvPr/>
              </p14:nvContentPartPr>
              <p14:xfrm>
                <a:off x="19148527" y="5746299"/>
                <a:ext cx="470160" cy="1658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0DBEF2-329A-46FB-A54B-EB8A6C14D4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130527" y="5728299"/>
                  <a:ext cx="505800" cy="16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312EF62-8FAD-4C2D-B906-9B62E531F13C}"/>
                    </a:ext>
                  </a:extLst>
                </p14:cNvPr>
                <p14:cNvContentPartPr/>
                <p14:nvPr/>
              </p14:nvContentPartPr>
              <p14:xfrm>
                <a:off x="19599607" y="6838899"/>
                <a:ext cx="219600" cy="453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312EF62-8FAD-4C2D-B906-9B62E531F13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581967" y="6820899"/>
                  <a:ext cx="2552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60240E-D6DE-4260-9435-3E0F9A25958F}"/>
                    </a:ext>
                  </a:extLst>
                </p14:cNvPr>
                <p14:cNvContentPartPr/>
                <p14:nvPr/>
              </p14:nvContentPartPr>
              <p14:xfrm>
                <a:off x="20356687" y="5440659"/>
                <a:ext cx="1063080" cy="1724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60240E-D6DE-4260-9435-3E0F9A2595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339047" y="5423019"/>
                  <a:ext cx="1098720" cy="1760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8C0D801-D950-4DA3-B392-8CAFA0886836}"/>
              </a:ext>
            </a:extLst>
          </p:cNvPr>
          <p:cNvSpPr txBox="1"/>
          <p:nvPr/>
        </p:nvSpPr>
        <p:spPr>
          <a:xfrm>
            <a:off x="12911608" y="10561506"/>
            <a:ext cx="1013598" cy="11182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600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88D180-8E22-41F2-92E7-315F22D23D67}"/>
              </a:ext>
            </a:extLst>
          </p:cNvPr>
          <p:cNvSpPr txBox="1"/>
          <p:nvPr/>
        </p:nvSpPr>
        <p:spPr>
          <a:xfrm>
            <a:off x="14873608" y="10458328"/>
            <a:ext cx="1013598" cy="11182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en-US" sz="4000" dirty="0"/>
              <a:t>7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E56E03-0696-4AF6-B114-87689292083C}"/>
                  </a:ext>
                </a:extLst>
              </p14:cNvPr>
              <p14:cNvContentPartPr/>
              <p14:nvPr/>
            </p14:nvContentPartPr>
            <p14:xfrm>
              <a:off x="11636047" y="11168979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E56E03-0696-4AF6-B114-87689292083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600047" y="11133339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DD0F51-F32F-43CD-85E2-66F4A72A7C20}"/>
                  </a:ext>
                </a:extLst>
              </p14:cNvPr>
              <p14:cNvContentPartPr/>
              <p14:nvPr/>
            </p14:nvContentPartPr>
            <p14:xfrm>
              <a:off x="11402047" y="11223339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DD0F51-F32F-43CD-85E2-66F4A72A7C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366407" y="11187699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86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496</Words>
  <Application>Microsoft Office PowerPoint</Application>
  <PresentationFormat>Özel</PresentationFormat>
  <Paragraphs>75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Helvetica</vt:lpstr>
      <vt:lpstr>Interstate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Nermin</dc:creator>
  <cp:lastModifiedBy>MONSTER</cp:lastModifiedBy>
  <cp:revision>108</cp:revision>
  <cp:lastPrinted>2016-07-19T08:03:15Z</cp:lastPrinted>
  <dcterms:modified xsi:type="dcterms:W3CDTF">2023-03-15T12:15:39Z</dcterms:modified>
</cp:coreProperties>
</file>